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96" r:id="rId1"/>
  </p:sldMasterIdLst>
  <p:notesMasterIdLst>
    <p:notesMasterId r:id="rId2"/>
  </p:notesMasterIdLst>
  <p:sldIdLst>
    <p:sldId id="405" r:id="rId3"/>
    <p:sldId id="406" r:id="rId4"/>
    <p:sldId id="407" r:id="rId5"/>
    <p:sldId id="408" r:id="rId6"/>
    <p:sldId id="409" r:id="rId7"/>
    <p:sldId id="410" r:id="rId8"/>
    <p:sldId id="411" r:id="rId9"/>
    <p:sldId id="412" r:id="rId10"/>
    <p:sldId id="413" r:id="rId11"/>
    <p:sldId id="414" r:id="rId12"/>
    <p:sldId id="416" r:id="rId13"/>
    <p:sldId id="417" r:id="rId14"/>
    <p:sldId id="418" r:id="rId15"/>
    <p:sldId id="419" r:id="rId16"/>
    <p:sldId id="420" r:id="rId17"/>
    <p:sldId id="421" r:id="rId18"/>
    <p:sldId id="422" r:id="rId19"/>
    <p:sldId id="423" r:id="rId20"/>
  </p:sldIdLst>
  <p:sldSz type="screen16x9" cy="5143500" cx="9144000"/>
  <p:notesSz cx="6858000" cy="9144000"/>
  <p:embeddedFontLst>
    <p:embeddedFont>
      <p:font typeface="Roboto" panose="02000000000000000000" pitchFamily="2" charset="0"/>
      <p:regular r:id="rId21"/>
      <p:bold r:id="rId22"/>
      <p:italic r:id="rId23"/>
      <p:boldItalic r:id="rId24"/>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tableStyles" Target="tableStyle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7" name="Shape 2"/>
        <p:cNvGrpSpPr/>
        <p:nvPr/>
      </p:nvGrpSpPr>
      <p:grpSpPr>
        <a:xfrm>
          <a:off x="0" y="0"/>
          <a:ext cx="0" cy="0"/>
          <a:chOff x="0" y="0"/>
          <a:chExt cx="0" cy="0"/>
        </a:xfrm>
      </p:grpSpPr>
      <p:sp>
        <p:nvSpPr>
          <p:cNvPr id="1048707"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08"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 name="Shape 57"/>
        <p:cNvGrpSpPr/>
        <p:nvPr/>
      </p:nvGrpSpPr>
      <p:grpSpPr>
        <a:xfrm>
          <a:off x="0" y="0"/>
          <a:ext cx="0" cy="0"/>
          <a:chOff x="0" y="0"/>
          <a:chExt cx="0" cy="0"/>
        </a:xfrm>
      </p:grpSpPr>
      <p:sp>
        <p:nvSpPr>
          <p:cNvPr id="1048597" name="Google Shape;58;p1:notes"/>
          <p:cNvSpPr>
            <a:spLocks noChangeAspect="1" noRot="1" noGrp="1"/>
          </p:cNvSpPr>
          <p:nvPr>
            <p:ph type="sldImg" idx="2"/>
          </p:nvPr>
        </p:nvSpPr>
        <p:spPr>
          <a:xfrm>
            <a:off x="533400" y="763588"/>
            <a:ext cx="6704013" cy="37719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598" name="Google Shape;59;p1: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158750" rtl="0">
              <a:lnSpc>
                <a:spcPct val="100000"/>
              </a:lnSpc>
              <a:spcBef>
                <a:spcPts val="0"/>
              </a:spcBef>
              <a:spcAft>
                <a:spcPts val="0"/>
              </a:spcAft>
              <a:buSzPts val="1100"/>
              <a:buNone/>
            </a:pPr>
            <a:endParaRPr b="1"/>
          </a:p>
        </p:txBody>
      </p:sp>
      <p:sp>
        <p:nvSpPr>
          <p:cNvPr id="1048599" name="Google Shape;60;p1:notes"/>
          <p:cNvSpPr txBox="1">
            <a:spLocks noGrp="1"/>
          </p:cNvSpPr>
          <p:nvPr>
            <p:ph type="sldNum" idx="12"/>
          </p:nvPr>
        </p:nvSpPr>
        <p:spPr>
          <a:xfrm>
            <a:off x="0" y="0"/>
            <a:ext cx="3000000" cy="3000000"/>
          </a:xfrm>
          <a:prstGeom prst="rect"/>
          <a:noFill/>
          <a:ln>
            <a:noFill/>
          </a:ln>
        </p:spPr>
        <p:txBody>
          <a:bodyPr anchor="t" anchorCtr="0" bIns="45700" lIns="91425" rIns="91425" spcFirstLastPara="1" tIns="45700" wrap="square">
            <a:noAutofit/>
          </a:bodyPr>
          <a:p>
            <a:pPr algn="r" indent="0" lvl="0" marL="0" marR="0" rtl="0">
              <a:lnSpc>
                <a:spcPct val="100000"/>
              </a:lnSpc>
              <a:spcBef>
                <a:spcPts val="0"/>
              </a:spcBef>
              <a:spcAft>
                <a:spcPts val="0"/>
              </a:spcAft>
              <a:buNone/>
            </a:pPr>
            <a:fld id="{00000000-1234-1234-1234-123412341234}" type="slidenum">
              <a:rPr b="0" cap="none" sz="1400" i="0" lang="en-US" strike="noStrike" u="none">
                <a:solidFill>
                  <a:srgbClr val="000000"/>
                </a:solidFill>
                <a:latin typeface="Times New Roman"/>
                <a:ea typeface="Times New Roman"/>
                <a:cs typeface="Times New Roman"/>
                <a:sym typeface="Times New Roman"/>
              </a:rPr>
              <a:t>1</a:t>
            </a:fld>
            <a:endParaRPr b="0" cap="none" sz="1400" i="0" strike="noStrike" u="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147"/>
        <p:cNvGrpSpPr/>
        <p:nvPr/>
      </p:nvGrpSpPr>
      <p:grpSpPr>
        <a:xfrm>
          <a:off x="0" y="0"/>
          <a:ext cx="0" cy="0"/>
          <a:chOff x="0" y="0"/>
          <a:chExt cx="0" cy="0"/>
        </a:xfrm>
      </p:grpSpPr>
      <p:sp>
        <p:nvSpPr>
          <p:cNvPr id="1048650" name="Google Shape;148;p1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b="1"/>
          </a:p>
        </p:txBody>
      </p:sp>
      <p:sp>
        <p:nvSpPr>
          <p:cNvPr id="1048651" name="Google Shape;149;p1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154"/>
        <p:cNvGrpSpPr/>
        <p:nvPr/>
      </p:nvGrpSpPr>
      <p:grpSpPr>
        <a:xfrm>
          <a:off x="0" y="0"/>
          <a:ext cx="0" cy="0"/>
          <a:chOff x="0" y="0"/>
          <a:chExt cx="0" cy="0"/>
        </a:xfrm>
      </p:grpSpPr>
      <p:sp>
        <p:nvSpPr>
          <p:cNvPr id="1048657" name="Google Shape;155;p1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58" name="Google Shape;156;p11: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160"/>
        <p:cNvGrpSpPr/>
        <p:nvPr/>
      </p:nvGrpSpPr>
      <p:grpSpPr>
        <a:xfrm>
          <a:off x="0" y="0"/>
          <a:ext cx="0" cy="0"/>
          <a:chOff x="0" y="0"/>
          <a:chExt cx="0" cy="0"/>
        </a:xfrm>
      </p:grpSpPr>
      <p:sp>
        <p:nvSpPr>
          <p:cNvPr id="1048662" name="Google Shape;161;p1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63" name="Google Shape;162;p1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165"/>
        <p:cNvGrpSpPr/>
        <p:nvPr/>
      </p:nvGrpSpPr>
      <p:grpSpPr>
        <a:xfrm>
          <a:off x="0" y="0"/>
          <a:ext cx="0" cy="0"/>
          <a:chOff x="0" y="0"/>
          <a:chExt cx="0" cy="0"/>
        </a:xfrm>
      </p:grpSpPr>
      <p:sp>
        <p:nvSpPr>
          <p:cNvPr id="1048665" name="Google Shape;166;p1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66" name="Google Shape;167;p1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170"/>
        <p:cNvGrpSpPr/>
        <p:nvPr/>
      </p:nvGrpSpPr>
      <p:grpSpPr>
        <a:xfrm>
          <a:off x="0" y="0"/>
          <a:ext cx="0" cy="0"/>
          <a:chOff x="0" y="0"/>
          <a:chExt cx="0" cy="0"/>
        </a:xfrm>
      </p:grpSpPr>
      <p:sp>
        <p:nvSpPr>
          <p:cNvPr id="1048668" name="Google Shape;171;p1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69" name="Google Shape;172;p1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175"/>
        <p:cNvGrpSpPr/>
        <p:nvPr/>
      </p:nvGrpSpPr>
      <p:grpSpPr>
        <a:xfrm>
          <a:off x="0" y="0"/>
          <a:ext cx="0" cy="0"/>
          <a:chOff x="0" y="0"/>
          <a:chExt cx="0" cy="0"/>
        </a:xfrm>
      </p:grpSpPr>
      <p:sp>
        <p:nvSpPr>
          <p:cNvPr id="1048671" name="Google Shape;176;p15: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72" name="Google Shape;177;p1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180"/>
        <p:cNvGrpSpPr/>
        <p:nvPr/>
      </p:nvGrpSpPr>
      <p:grpSpPr>
        <a:xfrm>
          <a:off x="0" y="0"/>
          <a:ext cx="0" cy="0"/>
          <a:chOff x="0" y="0"/>
          <a:chExt cx="0" cy="0"/>
        </a:xfrm>
      </p:grpSpPr>
      <p:sp>
        <p:nvSpPr>
          <p:cNvPr id="1048675" name="Google Shape;181;p1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76" name="Google Shape;182;p1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185"/>
        <p:cNvGrpSpPr/>
        <p:nvPr/>
      </p:nvGrpSpPr>
      <p:grpSpPr>
        <a:xfrm>
          <a:off x="0" y="0"/>
          <a:ext cx="0" cy="0"/>
          <a:chOff x="0" y="0"/>
          <a:chExt cx="0" cy="0"/>
        </a:xfrm>
      </p:grpSpPr>
      <p:sp>
        <p:nvSpPr>
          <p:cNvPr id="1048680" name="Google Shape;186;p17: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b="1"/>
          </a:p>
        </p:txBody>
      </p:sp>
      <p:sp>
        <p:nvSpPr>
          <p:cNvPr id="1048681" name="Google Shape;187;p1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192"/>
        <p:cNvGrpSpPr/>
        <p:nvPr/>
      </p:nvGrpSpPr>
      <p:grpSpPr>
        <a:xfrm>
          <a:off x="0" y="0"/>
          <a:ext cx="0" cy="0"/>
          <a:chOff x="0" y="0"/>
          <a:chExt cx="0" cy="0"/>
        </a:xfrm>
      </p:grpSpPr>
      <p:sp>
        <p:nvSpPr>
          <p:cNvPr id="1048688" name="Google Shape;193;p18: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89" name="Google Shape;194;p18: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r>
              <a:rPr b="1" lang="en-US">
                <a:solidFill>
                  <a:srgbClr val="223366"/>
                </a:solidFill>
              </a:rPr>
              <a:t>Thank You !!</a:t>
            </a:r>
            <a:endParaRPr b="1" sz="1100">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 name="Shape 78"/>
        <p:cNvGrpSpPr/>
        <p:nvPr/>
      </p:nvGrpSpPr>
      <p:grpSpPr>
        <a:xfrm>
          <a:off x="0" y="0"/>
          <a:ext cx="0" cy="0"/>
          <a:chOff x="0" y="0"/>
          <a:chExt cx="0" cy="0"/>
        </a:xfrm>
      </p:grpSpPr>
      <p:sp>
        <p:nvSpPr>
          <p:cNvPr id="1048606" name="Google Shape;79;p2: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298450" lvl="0" marL="457200" rtl="0">
              <a:lnSpc>
                <a:spcPct val="100000"/>
              </a:lnSpc>
              <a:spcBef>
                <a:spcPts val="0"/>
              </a:spcBef>
              <a:spcAft>
                <a:spcPts val="0"/>
              </a:spcAft>
              <a:buSzPts val="1100"/>
              <a:buNone/>
            </a:pPr>
            <a:endParaRPr b="1"/>
          </a:p>
        </p:txBody>
      </p:sp>
      <p:sp>
        <p:nvSpPr>
          <p:cNvPr id="1048607" name="Google Shape;80;p2: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 name="Shape 88"/>
        <p:cNvGrpSpPr/>
        <p:nvPr/>
      </p:nvGrpSpPr>
      <p:grpSpPr>
        <a:xfrm>
          <a:off x="0" y="0"/>
          <a:ext cx="0" cy="0"/>
          <a:chOff x="0" y="0"/>
          <a:chExt cx="0" cy="0"/>
        </a:xfrm>
      </p:grpSpPr>
      <p:sp>
        <p:nvSpPr>
          <p:cNvPr id="1048611" name="Google Shape;89;p3: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b="1"/>
          </a:p>
        </p:txBody>
      </p:sp>
      <p:sp>
        <p:nvSpPr>
          <p:cNvPr id="1048612" name="Google Shape;90;p3: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 name="Shape 96"/>
        <p:cNvGrpSpPr/>
        <p:nvPr/>
      </p:nvGrpSpPr>
      <p:grpSpPr>
        <a:xfrm>
          <a:off x="0" y="0"/>
          <a:ext cx="0" cy="0"/>
          <a:chOff x="0" y="0"/>
          <a:chExt cx="0" cy="0"/>
        </a:xfrm>
      </p:grpSpPr>
      <p:sp>
        <p:nvSpPr>
          <p:cNvPr id="1048616" name="Google Shape;97;p4: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b="1"/>
          </a:p>
        </p:txBody>
      </p:sp>
      <p:sp>
        <p:nvSpPr>
          <p:cNvPr id="1048617" name="Google Shape;98;p4: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 name="Shape 104"/>
        <p:cNvGrpSpPr/>
        <p:nvPr/>
      </p:nvGrpSpPr>
      <p:grpSpPr>
        <a:xfrm>
          <a:off x="0" y="0"/>
          <a:ext cx="0" cy="0"/>
          <a:chOff x="0" y="0"/>
          <a:chExt cx="0" cy="0"/>
        </a:xfrm>
      </p:grpSpPr>
      <p:sp>
        <p:nvSpPr>
          <p:cNvPr id="1048621" name="Google Shape;105;p5: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b="1"/>
          </a:p>
        </p:txBody>
      </p:sp>
      <p:sp>
        <p:nvSpPr>
          <p:cNvPr id="1048622" name="Google Shape;106;p5: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112"/>
        <p:cNvGrpSpPr/>
        <p:nvPr/>
      </p:nvGrpSpPr>
      <p:grpSpPr>
        <a:xfrm>
          <a:off x="0" y="0"/>
          <a:ext cx="0" cy="0"/>
          <a:chOff x="0" y="0"/>
          <a:chExt cx="0" cy="0"/>
        </a:xfrm>
      </p:grpSpPr>
      <p:sp>
        <p:nvSpPr>
          <p:cNvPr id="1048627" name="Google Shape;113;p6: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b="1"/>
          </a:p>
        </p:txBody>
      </p:sp>
      <p:sp>
        <p:nvSpPr>
          <p:cNvPr id="1048628" name="Google Shape;114;p6: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 name="Shape 120"/>
        <p:cNvGrpSpPr/>
        <p:nvPr/>
      </p:nvGrpSpPr>
      <p:grpSpPr>
        <a:xfrm>
          <a:off x="0" y="0"/>
          <a:ext cx="0" cy="0"/>
          <a:chOff x="0" y="0"/>
          <a:chExt cx="0" cy="0"/>
        </a:xfrm>
      </p:grpSpPr>
      <p:sp>
        <p:nvSpPr>
          <p:cNvPr id="1048632" name="Google Shape;121;p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33" name="Google Shape;122;p7: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 name="Shape 127"/>
        <p:cNvGrpSpPr/>
        <p:nvPr/>
      </p:nvGrpSpPr>
      <p:grpSpPr>
        <a:xfrm>
          <a:off x="0" y="0"/>
          <a:ext cx="0" cy="0"/>
          <a:chOff x="0" y="0"/>
          <a:chExt cx="0" cy="0"/>
        </a:xfrm>
      </p:grpSpPr>
      <p:sp>
        <p:nvSpPr>
          <p:cNvPr id="1048637" name="Google Shape;128;p8: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38" name="Google Shape;129;p8: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 name="Shape 134"/>
        <p:cNvGrpSpPr/>
        <p:nvPr/>
      </p:nvGrpSpPr>
      <p:grpSpPr>
        <a:xfrm>
          <a:off x="0" y="0"/>
          <a:ext cx="0" cy="0"/>
          <a:chOff x="0" y="0"/>
          <a:chExt cx="0" cy="0"/>
        </a:xfrm>
      </p:grpSpPr>
      <p:sp>
        <p:nvSpPr>
          <p:cNvPr id="1048645" name="Google Shape;135;p9: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b="1"/>
          </a:p>
        </p:txBody>
      </p:sp>
      <p:sp>
        <p:nvSpPr>
          <p:cNvPr id="1048646" name="Google Shape;136;p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24" name="Shape 13"/>
        <p:cNvGrpSpPr/>
        <p:nvPr/>
      </p:nvGrpSpPr>
      <p:grpSpPr>
        <a:xfrm>
          <a:off x="0" y="0"/>
          <a:ext cx="0" cy="0"/>
          <a:chOff x="0" y="0"/>
          <a:chExt cx="0" cy="0"/>
        </a:xfrm>
      </p:grpSpPr>
      <p:sp>
        <p:nvSpPr>
          <p:cNvPr id="1048582" name="Google Shape;14;p2"/>
          <p:cNvSpPr txBox="1">
            <a:spLocks noGrp="1"/>
          </p:cNvSpPr>
          <p:nvPr>
            <p:ph type="ctrTitle"/>
          </p:nvPr>
        </p:nvSpPr>
        <p:spPr>
          <a:xfrm>
            <a:off x="1143000" y="841375"/>
            <a:ext cx="6858000" cy="1790700"/>
          </a:xfrm>
          <a:prstGeom prst="rect"/>
          <a:noFill/>
          <a:ln>
            <a:noFill/>
          </a:ln>
        </p:spPr>
        <p:txBody>
          <a:bodyPr anchor="b" anchorCtr="0" bIns="45700" lIns="91425" rIns="91425" spcFirstLastPara="1" tIns="45700" wrap="square">
            <a:noAutofit/>
          </a:bodyPr>
          <a:lstStyle>
            <a:lvl1pPr algn="ctr" lvl="0" marR="0" rtl="0">
              <a:lnSpc>
                <a:spcPct val="100000"/>
              </a:lnSpc>
              <a:spcBef>
                <a:spcPts val="0"/>
              </a:spcBef>
              <a:spcAft>
                <a:spcPts val="0"/>
              </a:spcAft>
              <a:buSzPts val="1400"/>
              <a:buNone/>
              <a:defRPr b="0" cap="none" sz="60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583" name="Google Shape;15;p2"/>
          <p:cNvSpPr txBox="1">
            <a:spLocks noGrp="1"/>
          </p:cNvSpPr>
          <p:nvPr>
            <p:ph type="subTitle" idx="1"/>
          </p:nvPr>
        </p:nvSpPr>
        <p:spPr>
          <a:xfrm>
            <a:off x="1143000" y="2701925"/>
            <a:ext cx="6858000" cy="1241425"/>
          </a:xfrm>
          <a:prstGeom prst="rect"/>
          <a:noFill/>
          <a:ln>
            <a:noFill/>
          </a:ln>
        </p:spPr>
        <p:txBody>
          <a:bodyPr anchor="t" anchorCtr="0" bIns="45700" lIns="91425" rIns="91425" spcFirstLastPara="1" tIns="45700" wrap="square">
            <a:noAutofit/>
          </a:bodyPr>
          <a:lstStyle>
            <a:lvl1pPr algn="ctr" lvl="0"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1pPr>
            <a:lvl2pPr algn="ctr" lvl="1" marR="0" rtl="0">
              <a:lnSpc>
                <a:spcPct val="100000"/>
              </a:lnSpc>
              <a:spcBef>
                <a:spcPts val="0"/>
              </a:spcBef>
              <a:spcAft>
                <a:spcPts val="0"/>
              </a:spcAft>
              <a:buClr>
                <a:srgbClr val="000000"/>
              </a:buClr>
              <a:buSzPts val="2000"/>
              <a:buFont typeface="Arial"/>
              <a:buNone/>
              <a:defRPr b="0" cap="none" sz="2000" i="0" strike="noStrike" u="none">
                <a:solidFill>
                  <a:srgbClr val="000000"/>
                </a:solidFill>
                <a:latin typeface="Arial"/>
                <a:ea typeface="Arial"/>
                <a:cs typeface="Arial"/>
                <a:sym typeface="Arial"/>
              </a:defRPr>
            </a:lvl2pPr>
            <a:lvl3pPr algn="ctr" lvl="2" marR="0" rtl="0">
              <a:lnSpc>
                <a:spcPct val="100000"/>
              </a:lnSpc>
              <a:spcBef>
                <a:spcPts val="0"/>
              </a:spcBef>
              <a:spcAft>
                <a:spcPts val="0"/>
              </a:spcAft>
              <a:buClr>
                <a:srgbClr val="000000"/>
              </a:buClr>
              <a:buSzPts val="1800"/>
              <a:buFont typeface="Arial"/>
              <a:buNone/>
              <a:defRPr b="0" cap="none" sz="1800" i="0" strike="noStrike" u="none">
                <a:solidFill>
                  <a:srgbClr val="000000"/>
                </a:solidFill>
                <a:latin typeface="Arial"/>
                <a:ea typeface="Arial"/>
                <a:cs typeface="Arial"/>
                <a:sym typeface="Arial"/>
              </a:defRPr>
            </a:lvl3pPr>
            <a:lvl4pPr algn="ctr" lvl="3"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4pPr>
            <a:lvl5pPr algn="ctr" lvl="4"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5pPr>
            <a:lvl6pPr algn="ctr" lvl="5"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6pPr>
            <a:lvl7pPr algn="ctr" lvl="6"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7pPr>
            <a:lvl8pPr algn="ctr" lvl="7"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8pPr>
            <a:lvl9pPr algn="ctr" lvl="8" marR="0" rtl="0">
              <a:lnSpc>
                <a:spcPct val="100000"/>
              </a:lnSpc>
              <a:spcBef>
                <a:spcPts val="0"/>
              </a:spcBef>
              <a:spcAft>
                <a:spcPts val="0"/>
              </a:spcAft>
              <a:buClr>
                <a:srgbClr val="000000"/>
              </a:buClr>
              <a:buSzPts val="1600"/>
              <a:buFont typeface="Arial"/>
              <a:buNone/>
              <a:defRPr b="0" cap="none" sz="1600" i="0" strike="noStrike" u="none">
                <a:solidFill>
                  <a:srgbClr val="000000"/>
                </a:solidFill>
                <a:latin typeface="Arial"/>
                <a:ea typeface="Arial"/>
                <a:cs typeface="Arial"/>
                <a:sym typeface="Arial"/>
              </a:defRPr>
            </a:lvl9pPr>
          </a:lstStyle>
          <a:p/>
        </p:txBody>
      </p:sp>
      <p:sp>
        <p:nvSpPr>
          <p:cNvPr id="1048584" name="Google Shape;16;p2"/>
          <p:cNvSpPr txBox="1">
            <a:spLocks noGrp="1"/>
          </p:cNvSpPr>
          <p:nvPr>
            <p:ph type="dt" idx="10"/>
          </p:nvPr>
        </p:nvSpPr>
        <p:spPr>
          <a:xfrm>
            <a:off x="628650" y="4767263"/>
            <a:ext cx="20574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585" name="Google Shape;17;p2"/>
          <p:cNvSpPr txBox="1">
            <a:spLocks noGrp="1"/>
          </p:cNvSpPr>
          <p:nvPr>
            <p:ph type="ftr" idx="11"/>
          </p:nvPr>
        </p:nvSpPr>
        <p:spPr>
          <a:xfrm>
            <a:off x="3028950" y="4767263"/>
            <a:ext cx="3086100" cy="274637"/>
          </a:xfrm>
          <a:prstGeom prst="rect"/>
          <a:noFill/>
          <a:ln>
            <a:noFill/>
          </a:ln>
        </p:spPr>
        <p:txBody>
          <a:bodyPr anchor="t" anchorCtr="0" bIns="45700" lIns="91425" rIns="91425" spcFirstLastPara="1" tIns="4570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586" name="Google Shape;18;p2"/>
          <p:cNvSpPr txBox="1">
            <a:spLocks noGrp="1"/>
          </p:cNvSpPr>
          <p:nvPr>
            <p:ph type="sldNum" idx="12"/>
          </p:nvPr>
        </p:nvSpPr>
        <p:spPr>
          <a:xfrm>
            <a:off x="6457950" y="4767263"/>
            <a:ext cx="2057400" cy="274637"/>
          </a:xfrm>
          <a:prstGeom prst="rect"/>
          <a:noFill/>
          <a:ln>
            <a:noFill/>
          </a:ln>
        </p:spPr>
        <p:txBody>
          <a:bodyPr anchor="t" anchorCtr="0" bIns="45700" lIns="91425" rIns="91425" spcFirstLastPara="1" tIns="45700" wrap="square">
            <a:noAutofit/>
          </a:bodyPr>
          <a:lstStyle>
            <a:lvl1pPr algn="l" indent="0" lvl="0"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1pPr>
            <a:lvl2pPr algn="l" indent="0" lvl="1"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2pPr>
            <a:lvl3pPr algn="l" indent="0" lvl="2"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3pPr>
            <a:lvl4pPr algn="l" indent="0" lvl="3"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4pPr>
            <a:lvl5pPr algn="l" indent="0" lvl="4"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5pPr>
            <a:lvl6pPr algn="l" indent="0" lvl="5"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6pPr>
            <a:lvl7pPr algn="l" indent="0" lvl="6"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7pPr>
            <a:lvl8pPr algn="l" indent="0" lvl="7"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8pPr>
            <a:lvl9pPr algn="l" indent="0" lvl="8" marL="0" marR="0" rtl="0">
              <a:lnSpc>
                <a:spcPct val="100000"/>
              </a:lnSpc>
              <a:spcBef>
                <a:spcPts val="0"/>
              </a:spcBef>
              <a:spcAft>
                <a:spcPts val="0"/>
              </a:spcAft>
              <a:buNone/>
              <a:defRPr b="0" cap="none" sz="1400" i="0" strike="noStrike" u="none">
                <a:solidFill>
                  <a:srgbClr val="000000"/>
                </a:solidFill>
                <a:latin typeface="Arial"/>
                <a:ea typeface="Arial"/>
                <a:cs typeface="Arial"/>
                <a:sym typeface="Arial"/>
              </a:defRPr>
            </a:lvl9pPr>
          </a:lstStyle>
          <a:p>
            <a:pPr algn="l"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4" name="Shape 52"/>
        <p:cNvGrpSpPr/>
        <p:nvPr/>
      </p:nvGrpSpPr>
      <p:grpSpPr>
        <a:xfrm>
          <a:off x="0" y="0"/>
          <a:ext cx="0" cy="0"/>
          <a:chOff x="0" y="0"/>
          <a:chExt cx="0" cy="0"/>
        </a:xfrm>
      </p:grpSpPr>
      <p:sp>
        <p:nvSpPr>
          <p:cNvPr id="1048700" name="Google Shape;53;p11"/>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600" lvl="0" marL="457200" marR="0" rtl="0">
              <a:lnSpc>
                <a:spcPct val="100000"/>
              </a:lnSpc>
              <a:spcBef>
                <a:spcPts val="0"/>
              </a:spcBef>
              <a:spcAft>
                <a:spcPts val="0"/>
              </a:spcAft>
              <a:buClr>
                <a:srgbClr val="000000"/>
              </a:buClr>
              <a:buSzPts val="1800"/>
              <a:buFont typeface="Arial"/>
              <a:buNone/>
              <a:defRPr b="0" cap="none" sz="1400" i="0" strike="noStrike" u="none">
                <a:solidFill>
                  <a:srgbClr val="000000"/>
                </a:solidFill>
                <a:latin typeface="Arial"/>
                <a:ea typeface="Arial"/>
                <a:cs typeface="Arial"/>
                <a:sym typeface="Arial"/>
              </a:defRPr>
            </a:lvl1pPr>
          </a:lstStyle>
          <a:p/>
        </p:txBody>
      </p:sp>
      <p:sp>
        <p:nvSpPr>
          <p:cNvPr id="1048701" name="Google Shape;54;p1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2" name="Shape 55"/>
        <p:cNvGrpSpPr/>
        <p:nvPr/>
      </p:nvGrpSpPr>
      <p:grpSpPr>
        <a:xfrm>
          <a:off x="0" y="0"/>
          <a:ext cx="0" cy="0"/>
          <a:chOff x="0" y="0"/>
          <a:chExt cx="0" cy="0"/>
        </a:xfrm>
      </p:grpSpPr>
      <p:sp>
        <p:nvSpPr>
          <p:cNvPr id="1048694" name="Google Shape;56;p1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36" name="Shape 19"/>
        <p:cNvGrpSpPr/>
        <p:nvPr/>
      </p:nvGrpSpPr>
      <p:grpSpPr>
        <a:xfrm>
          <a:off x="0" y="0"/>
          <a:ext cx="0" cy="0"/>
          <a:chOff x="0" y="0"/>
          <a:chExt cx="0" cy="0"/>
        </a:xfrm>
      </p:grpSpPr>
      <p:sp>
        <p:nvSpPr>
          <p:cNvPr id="1048600" name="Google Shape;20;p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64" name="Shape 21"/>
        <p:cNvGrpSpPr/>
        <p:nvPr/>
      </p:nvGrpSpPr>
      <p:grpSpPr>
        <a:xfrm>
          <a:off x="0" y="0"/>
          <a:ext cx="0" cy="0"/>
          <a:chOff x="0" y="0"/>
          <a:chExt cx="0" cy="0"/>
        </a:xfrm>
      </p:grpSpPr>
      <p:sp>
        <p:nvSpPr>
          <p:cNvPr id="1048652" name="Google Shape;22;p4"/>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9pPr>
          </a:lstStyle>
          <a:p/>
        </p:txBody>
      </p:sp>
      <p:sp>
        <p:nvSpPr>
          <p:cNvPr id="1048653" name="Google Shape;23;p4"/>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marR="0" rtl="0">
              <a:lnSpc>
                <a:spcPct val="115000"/>
              </a:lnSpc>
              <a:spcBef>
                <a:spcPts val="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1pPr>
            <a:lvl2pPr algn="l" indent="-304800" lvl="1" marL="914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2pPr>
            <a:lvl3pPr algn="l" indent="-304800" lvl="2" marL="1371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3pPr>
            <a:lvl4pPr algn="l" indent="-304800" lvl="3" marL="18288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4pPr>
            <a:lvl5pPr algn="l" indent="-304800" lvl="4" marL="22860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5pPr>
            <a:lvl6pPr algn="l" indent="-304800" lvl="5" marL="27432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6pPr>
            <a:lvl7pPr algn="l" indent="-304800" lvl="6" marL="3200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7pPr>
            <a:lvl8pPr algn="l" indent="-304800" lvl="7" marL="3657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8pPr>
            <a:lvl9pPr algn="l" indent="-304800" lvl="8" marL="4114800" marR="0" rtl="0">
              <a:lnSpc>
                <a:spcPct val="115000"/>
              </a:lnSpc>
              <a:spcBef>
                <a:spcPts val="1600"/>
              </a:spcBef>
              <a:spcAft>
                <a:spcPts val="1600"/>
              </a:spcAft>
              <a:buClr>
                <a:srgbClr val="000000"/>
              </a:buClr>
              <a:buSzPts val="1200"/>
              <a:buFont typeface="Arial"/>
              <a:buChar char="■"/>
              <a:defRPr b="0" cap="none" sz="1200" i="0" strike="noStrike" u="none">
                <a:solidFill>
                  <a:srgbClr val="000000"/>
                </a:solidFill>
                <a:latin typeface="Arial"/>
                <a:ea typeface="Arial"/>
                <a:cs typeface="Arial"/>
                <a:sym typeface="Arial"/>
              </a:defRPr>
            </a:lvl9pPr>
          </a:lstStyle>
          <a:p/>
        </p:txBody>
      </p:sp>
      <p:sp>
        <p:nvSpPr>
          <p:cNvPr id="1048654" name="Google Shape;24;p4"/>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68" name="Shape 25"/>
        <p:cNvGrpSpPr/>
        <p:nvPr/>
      </p:nvGrpSpPr>
      <p:grpSpPr>
        <a:xfrm>
          <a:off x="0" y="0"/>
          <a:ext cx="0" cy="0"/>
          <a:chOff x="0" y="0"/>
          <a:chExt cx="0" cy="0"/>
        </a:xfrm>
      </p:grpSpPr>
      <p:sp>
        <p:nvSpPr>
          <p:cNvPr id="1048659" name="Google Shape;26;p5"/>
          <p:cNvSpPr txBox="1">
            <a:spLocks noGrp="1"/>
          </p:cNvSpPr>
          <p:nvPr>
            <p:ph type="title"/>
          </p:nvPr>
        </p:nvSpPr>
        <p:spPr>
          <a:xfrm>
            <a:off x="628560" y="273780"/>
            <a:ext cx="7886430" cy="993870"/>
          </a:xfrm>
          <a:prstGeom prst="rect"/>
          <a:noFill/>
          <a:ln>
            <a:noFill/>
          </a:ln>
        </p:spPr>
        <p:txBody>
          <a:bodyPr anchor="ctr" anchorCtr="0" bIns="0" lIns="0" rIns="0" spcFirstLastPara="1" tIns="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60" name="Google Shape;27;p5"/>
          <p:cNvSpPr txBox="1">
            <a:spLocks noGrp="1"/>
          </p:cNvSpPr>
          <p:nvPr>
            <p:ph type="subTitle" idx="1"/>
          </p:nvPr>
        </p:nvSpPr>
        <p:spPr>
          <a:xfrm>
            <a:off x="457110" y="1203390"/>
            <a:ext cx="8229330" cy="2982960"/>
          </a:xfrm>
          <a:prstGeom prst="rect"/>
          <a:noFill/>
          <a:ln>
            <a:noFill/>
          </a:ln>
        </p:spPr>
        <p:txBody>
          <a:bodyPr anchor="ctr" anchorCtr="0" bIns="0" lIns="0" rIns="0" spcFirstLastPara="1" tIns="0" wrap="square">
            <a:noAutofit/>
          </a:bodyPr>
          <a:lstStyle>
            <a:lvl1pPr algn="l" lvl="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87" name="Shape 28"/>
        <p:cNvGrpSpPr/>
        <p:nvPr/>
      </p:nvGrpSpPr>
      <p:grpSpPr>
        <a:xfrm>
          <a:off x="0" y="0"/>
          <a:ext cx="0" cy="0"/>
          <a:chOff x="0" y="0"/>
          <a:chExt cx="0" cy="0"/>
        </a:xfrm>
      </p:grpSpPr>
      <p:sp>
        <p:nvSpPr>
          <p:cNvPr id="1048682" name="Google Shape;29;p6"/>
          <p:cNvSpPr txBox="1">
            <a:spLocks noGrp="1"/>
          </p:cNvSpPr>
          <p:nvPr>
            <p:ph type="title"/>
          </p:nvPr>
        </p:nvSpPr>
        <p:spPr>
          <a:xfrm>
            <a:off x="0" y="0"/>
            <a:ext cx="3000000" cy="3000000"/>
          </a:xfrm>
          <a:prstGeom prst="rect"/>
          <a:noFill/>
          <a:ln>
            <a:noFill/>
          </a:ln>
        </p:spPr>
        <p:txBody>
          <a:bodyPr anchor="t" anchorCtr="0" bIns="0" lIns="0" rIns="0" spcFirstLastPara="1" tIns="0" wrap="square">
            <a:noAutofit/>
          </a:bodyPr>
          <a:lstStyle>
            <a:lvl1pPr algn="l" lvl="0" marR="0" rtl="0">
              <a:lnSpc>
                <a:spcPct val="100000"/>
              </a:lnSpc>
              <a:spcBef>
                <a:spcPts val="0"/>
              </a:spcBef>
              <a:spcAft>
                <a:spcPts val="0"/>
              </a:spcAft>
              <a:buSzPts val="1400"/>
              <a:buNone/>
              <a:defRPr b="0" cap="none" sz="2400" i="0" strike="noStrike" u="none">
                <a:solidFill>
                  <a:schemeClr val="dk1"/>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83" name="Google Shape;30;p6"/>
          <p:cNvSpPr txBox="1">
            <a:spLocks noGrp="1"/>
          </p:cNvSpPr>
          <p:nvPr>
            <p:ph type="body" idx="1"/>
          </p:nvPr>
        </p:nvSpPr>
        <p:spPr>
          <a:xfrm>
            <a:off x="0" y="0"/>
            <a:ext cx="3000000" cy="3000000"/>
          </a:xfrm>
          <a:prstGeom prst="rect"/>
          <a:noFill/>
          <a:ln>
            <a:noFill/>
          </a:ln>
        </p:spPr>
        <p:txBody>
          <a:bodyPr anchor="t" anchorCtr="0" bIns="0" lIns="0" rIns="0" spcFirstLastPara="1" tIns="0" wrap="square">
            <a:noAutofit/>
          </a:bodyPr>
          <a:lstStyle>
            <a:lvl1pPr algn="l" indent="-228600" lvl="0" marL="457200" marR="0" rtl="0">
              <a:lnSpc>
                <a:spcPct val="100000"/>
              </a:lnSpc>
              <a:spcBef>
                <a:spcPts val="0"/>
              </a:spcBef>
              <a:spcAft>
                <a:spcPts val="0"/>
              </a:spcAft>
              <a:buSzPts val="1400"/>
              <a:buNone/>
              <a:defRPr b="0" cap="none" sz="1400" i="0" strike="noStrike" u="none">
                <a:solidFill>
                  <a:schemeClr val="dk1"/>
                </a:solidFill>
                <a:latin typeface="Arial"/>
                <a:ea typeface="Arial"/>
                <a:cs typeface="Arial"/>
                <a:sym typeface="Arial"/>
              </a:defRPr>
            </a:lvl1pPr>
            <a:lvl2pPr algn="l" indent="-228600" lvl="1" marL="914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indent="-228600" lvl="2" marL="1371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indent="-228600" lvl="3" marL="1828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indent="-228600" lvl="4" marL="22860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indent="-228600" lvl="5" marL="27432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indent="-228600" lvl="6" marL="32004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indent="-228600" lvl="7" marL="36576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indent="-228600" lvl="8" marL="4114800"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84" name="Google Shape;31;p6"/>
          <p:cNvSpPr txBox="1">
            <a:spLocks noGrp="1"/>
          </p:cNvSpPr>
          <p:nvPr>
            <p:ph type="ftr" idx="11"/>
          </p:nvPr>
        </p:nvSpPr>
        <p:spPr>
          <a:xfrm>
            <a:off x="0" y="0"/>
            <a:ext cx="3000000" cy="3000000"/>
          </a:xfrm>
          <a:prstGeom prst="rect"/>
          <a:noFill/>
          <a:ln>
            <a:noFill/>
          </a:ln>
        </p:spPr>
        <p:txBody>
          <a:bodyPr anchor="t" anchorCtr="0" bIns="0" lIns="0" rIns="0" spcFirstLastPara="1" tIns="0" wrap="square">
            <a:noAutofit/>
          </a:bodyPr>
          <a:lstStyle>
            <a:lvl1pPr algn="l" lvl="0" marR="0" rtl="0">
              <a:lnSpc>
                <a:spcPct val="100000"/>
              </a:lnSpc>
              <a:spcBef>
                <a:spcPts val="0"/>
              </a:spcBef>
              <a:spcAft>
                <a:spcPts val="0"/>
              </a:spcAft>
              <a:buSzPts val="1400"/>
              <a:buNone/>
              <a:defRPr b="0" cap="none" sz="800" i="0" strike="noStrike" u="none">
                <a:solidFill>
                  <a:schemeClr val="dk1"/>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85" name="Google Shape;32;p6"/>
          <p:cNvSpPr txBox="1">
            <a:spLocks noGrp="1"/>
          </p:cNvSpPr>
          <p:nvPr>
            <p:ph type="dt" idx="10"/>
          </p:nvPr>
        </p:nvSpPr>
        <p:spPr>
          <a:xfrm>
            <a:off x="0" y="0"/>
            <a:ext cx="3000000" cy="3000000"/>
          </a:xfrm>
          <a:prstGeom prst="rect"/>
          <a:noFill/>
          <a:ln>
            <a:noFill/>
          </a:ln>
        </p:spPr>
        <p:txBody>
          <a:bodyPr anchor="t" anchorCtr="0" bIns="0" lIns="0" rIns="0" spcFirstLastPara="1" tIns="0" wrap="square">
            <a:noAutofit/>
          </a:bodyPr>
          <a:lstStyle>
            <a:lvl1pPr algn="l" lvl="0" marR="0" rtl="0">
              <a:lnSpc>
                <a:spcPct val="100000"/>
              </a:lnSpc>
              <a:spcBef>
                <a:spcPts val="0"/>
              </a:spcBef>
              <a:spcAft>
                <a:spcPts val="0"/>
              </a:spcAft>
              <a:buSzPts val="1400"/>
              <a:buNone/>
              <a:defRPr b="0" cap="none" sz="1400" i="0" strike="noStrike" u="none">
                <a:solidFill>
                  <a:srgbClr val="888888"/>
                </a:solidFill>
                <a:latin typeface="Arial"/>
                <a:ea typeface="Arial"/>
                <a:cs typeface="Arial"/>
                <a:sym typeface="Arial"/>
              </a:defRPr>
            </a:lvl1pPr>
            <a:lvl2pPr algn="l" lvl="1"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SzPts val="1400"/>
              <a:buNone/>
              <a:defRPr b="0" cap="none" sz="1400" i="0" strike="noStrike" u="none">
                <a:solidFill>
                  <a:srgbClr val="000000"/>
                </a:solidFill>
                <a:latin typeface="Arial"/>
                <a:ea typeface="Arial"/>
                <a:cs typeface="Arial"/>
                <a:sym typeface="Arial"/>
              </a:defRPr>
            </a:lvl9pPr>
          </a:lstStyle>
          <a:p/>
        </p:txBody>
      </p:sp>
      <p:sp>
        <p:nvSpPr>
          <p:cNvPr id="1048686" name="Google Shape;33;p6"/>
          <p:cNvSpPr txBox="1">
            <a:spLocks noGrp="1"/>
          </p:cNvSpPr>
          <p:nvPr>
            <p:ph type="sldNum" idx="12"/>
          </p:nvPr>
        </p:nvSpPr>
        <p:spPr>
          <a:xfrm>
            <a:off x="0" y="0"/>
            <a:ext cx="3000000" cy="3000000"/>
          </a:xfrm>
          <a:prstGeom prst="rect"/>
          <a:noFill/>
          <a:ln>
            <a:noFill/>
          </a:ln>
        </p:spPr>
        <p:txBody>
          <a:bodyPr anchor="t" anchorCtr="0" bIns="0" lIns="0" rIns="0" spcFirstLastPara="1" tIns="0" wrap="square">
            <a:noAutofit/>
          </a:bodyPr>
          <a:lstStyle>
            <a:lvl1pPr algn="r" indent="0" lvl="0" marL="0" marR="0" rtl="0">
              <a:lnSpc>
                <a:spcPct val="100000"/>
              </a:lnSpc>
              <a:spcBef>
                <a:spcPts val="0"/>
              </a:spcBef>
              <a:spcAft>
                <a:spcPts val="0"/>
              </a:spcAft>
              <a:buNone/>
              <a:defRPr b="0" cap="none" sz="1400" i="0" strike="noStrike" u="none">
                <a:solidFill>
                  <a:srgbClr val="888888"/>
                </a:solidFill>
                <a:latin typeface="Arial"/>
                <a:ea typeface="Arial"/>
                <a:cs typeface="Arial"/>
                <a:sym typeface="Arial"/>
              </a:defRPr>
            </a:lvl1pPr>
            <a:lvl2pPr algn="r" indent="0" lvl="1" marL="0" marR="0" rtl="0">
              <a:lnSpc>
                <a:spcPct val="100000"/>
              </a:lnSpc>
              <a:spcBef>
                <a:spcPts val="0"/>
              </a:spcBef>
              <a:spcAft>
                <a:spcPts val="0"/>
              </a:spcAft>
              <a:buNone/>
              <a:defRPr b="0" cap="none" sz="1400" i="0" strike="noStrike" u="none">
                <a:solidFill>
                  <a:srgbClr val="888888"/>
                </a:solidFill>
                <a:latin typeface="Arial"/>
                <a:ea typeface="Arial"/>
                <a:cs typeface="Arial"/>
                <a:sym typeface="Arial"/>
              </a:defRPr>
            </a:lvl2pPr>
            <a:lvl3pPr algn="r" indent="0" lvl="2" marL="0" marR="0" rtl="0">
              <a:lnSpc>
                <a:spcPct val="100000"/>
              </a:lnSpc>
              <a:spcBef>
                <a:spcPts val="0"/>
              </a:spcBef>
              <a:spcAft>
                <a:spcPts val="0"/>
              </a:spcAft>
              <a:buNone/>
              <a:defRPr b="0" cap="none" sz="1400" i="0" strike="noStrike" u="none">
                <a:solidFill>
                  <a:srgbClr val="888888"/>
                </a:solidFill>
                <a:latin typeface="Arial"/>
                <a:ea typeface="Arial"/>
                <a:cs typeface="Arial"/>
                <a:sym typeface="Arial"/>
              </a:defRPr>
            </a:lvl3pPr>
            <a:lvl4pPr algn="r" indent="0" lvl="3" marL="0" marR="0" rtl="0">
              <a:lnSpc>
                <a:spcPct val="100000"/>
              </a:lnSpc>
              <a:spcBef>
                <a:spcPts val="0"/>
              </a:spcBef>
              <a:spcAft>
                <a:spcPts val="0"/>
              </a:spcAft>
              <a:buNone/>
              <a:defRPr b="0" cap="none" sz="1400" i="0" strike="noStrike" u="none">
                <a:solidFill>
                  <a:srgbClr val="888888"/>
                </a:solidFill>
                <a:latin typeface="Arial"/>
                <a:ea typeface="Arial"/>
                <a:cs typeface="Arial"/>
                <a:sym typeface="Arial"/>
              </a:defRPr>
            </a:lvl4pPr>
            <a:lvl5pPr algn="r" indent="0" lvl="4" marL="0" marR="0" rtl="0">
              <a:lnSpc>
                <a:spcPct val="100000"/>
              </a:lnSpc>
              <a:spcBef>
                <a:spcPts val="0"/>
              </a:spcBef>
              <a:spcAft>
                <a:spcPts val="0"/>
              </a:spcAft>
              <a:buNone/>
              <a:defRPr b="0" cap="none" sz="1400" i="0" strike="noStrike" u="none">
                <a:solidFill>
                  <a:srgbClr val="888888"/>
                </a:solidFill>
                <a:latin typeface="Arial"/>
                <a:ea typeface="Arial"/>
                <a:cs typeface="Arial"/>
                <a:sym typeface="Arial"/>
              </a:defRPr>
            </a:lvl5pPr>
            <a:lvl6pPr algn="r" indent="0" lvl="5" marL="0" marR="0" rtl="0">
              <a:lnSpc>
                <a:spcPct val="100000"/>
              </a:lnSpc>
              <a:spcBef>
                <a:spcPts val="0"/>
              </a:spcBef>
              <a:spcAft>
                <a:spcPts val="0"/>
              </a:spcAft>
              <a:buNone/>
              <a:defRPr b="0" cap="none" sz="1400" i="0" strike="noStrike" u="none">
                <a:solidFill>
                  <a:srgbClr val="888888"/>
                </a:solidFill>
                <a:latin typeface="Arial"/>
                <a:ea typeface="Arial"/>
                <a:cs typeface="Arial"/>
                <a:sym typeface="Arial"/>
              </a:defRPr>
            </a:lvl6pPr>
            <a:lvl7pPr algn="r" indent="0" lvl="6" marL="0" marR="0" rtl="0">
              <a:lnSpc>
                <a:spcPct val="100000"/>
              </a:lnSpc>
              <a:spcBef>
                <a:spcPts val="0"/>
              </a:spcBef>
              <a:spcAft>
                <a:spcPts val="0"/>
              </a:spcAft>
              <a:buNone/>
              <a:defRPr b="0" cap="none" sz="1400" i="0" strike="noStrike" u="none">
                <a:solidFill>
                  <a:srgbClr val="888888"/>
                </a:solidFill>
                <a:latin typeface="Arial"/>
                <a:ea typeface="Arial"/>
                <a:cs typeface="Arial"/>
                <a:sym typeface="Arial"/>
              </a:defRPr>
            </a:lvl7pPr>
            <a:lvl8pPr algn="r" indent="0" lvl="7" marL="0" marR="0" rtl="0">
              <a:lnSpc>
                <a:spcPct val="100000"/>
              </a:lnSpc>
              <a:spcBef>
                <a:spcPts val="0"/>
              </a:spcBef>
              <a:spcAft>
                <a:spcPts val="0"/>
              </a:spcAft>
              <a:buNone/>
              <a:defRPr b="0" cap="none" sz="1400" i="0" strike="noStrike" u="none">
                <a:solidFill>
                  <a:srgbClr val="888888"/>
                </a:solidFill>
                <a:latin typeface="Arial"/>
                <a:ea typeface="Arial"/>
                <a:cs typeface="Arial"/>
                <a:sym typeface="Arial"/>
              </a:defRPr>
            </a:lvl8pPr>
            <a:lvl9pPr algn="r" indent="0" lvl="8" marL="0" marR="0" rtl="0">
              <a:lnSpc>
                <a:spcPct val="100000"/>
              </a:lnSpc>
              <a:spcBef>
                <a:spcPts val="0"/>
              </a:spcBef>
              <a:spcAft>
                <a:spcPts val="0"/>
              </a:spcAft>
              <a:buNone/>
              <a:defRPr b="0" cap="none" sz="1400" i="0" strike="noStrike" u="none">
                <a:solidFill>
                  <a:srgbClr val="888888"/>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1" name="Shape 34"/>
        <p:cNvGrpSpPr/>
        <p:nvPr/>
      </p:nvGrpSpPr>
      <p:grpSpPr>
        <a:xfrm>
          <a:off x="0" y="0"/>
          <a:ext cx="0" cy="0"/>
          <a:chOff x="0" y="0"/>
          <a:chExt cx="0" cy="0"/>
        </a:xfrm>
      </p:grpSpPr>
      <p:sp>
        <p:nvSpPr>
          <p:cNvPr id="1048690" name="Google Shape;35;p7"/>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2800"/>
              <a:buFont typeface="Arial"/>
              <a:buNone/>
              <a:defRPr b="0" cap="none" sz="1400" i="0" strike="noStrike" u="none">
                <a:solidFill>
                  <a:srgbClr val="000000"/>
                </a:solidFill>
                <a:latin typeface="Arial"/>
                <a:ea typeface="Arial"/>
                <a:cs typeface="Arial"/>
                <a:sym typeface="Arial"/>
              </a:defRPr>
            </a:lvl9pPr>
          </a:lstStyle>
          <a:p/>
        </p:txBody>
      </p:sp>
      <p:sp>
        <p:nvSpPr>
          <p:cNvPr id="1048691" name="Google Shape;36;p7"/>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marR="0" rtl="0">
              <a:lnSpc>
                <a:spcPct val="115000"/>
              </a:lnSpc>
              <a:spcBef>
                <a:spcPts val="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1pPr>
            <a:lvl2pPr algn="l" indent="-304800" lvl="1" marL="914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2pPr>
            <a:lvl3pPr algn="l" indent="-304800" lvl="2" marL="1371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3pPr>
            <a:lvl4pPr algn="l" indent="-304800" lvl="3" marL="18288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4pPr>
            <a:lvl5pPr algn="l" indent="-304800" lvl="4" marL="22860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5pPr>
            <a:lvl6pPr algn="l" indent="-304800" lvl="5" marL="27432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6pPr>
            <a:lvl7pPr algn="l" indent="-304800" lvl="6" marL="3200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7pPr>
            <a:lvl8pPr algn="l" indent="-304800" lvl="7" marL="3657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8pPr>
            <a:lvl9pPr algn="l" indent="-304800" lvl="8" marL="4114800" marR="0" rtl="0">
              <a:lnSpc>
                <a:spcPct val="115000"/>
              </a:lnSpc>
              <a:spcBef>
                <a:spcPts val="1600"/>
              </a:spcBef>
              <a:spcAft>
                <a:spcPts val="1600"/>
              </a:spcAft>
              <a:buClr>
                <a:srgbClr val="000000"/>
              </a:buClr>
              <a:buSzPts val="1200"/>
              <a:buFont typeface="Arial"/>
              <a:buChar char="■"/>
              <a:defRPr b="0" cap="none" sz="1200" i="0" strike="noStrike" u="none">
                <a:solidFill>
                  <a:srgbClr val="000000"/>
                </a:solidFill>
                <a:latin typeface="Arial"/>
                <a:ea typeface="Arial"/>
                <a:cs typeface="Arial"/>
                <a:sym typeface="Arial"/>
              </a:defRPr>
            </a:lvl9pPr>
          </a:lstStyle>
          <a:p/>
        </p:txBody>
      </p:sp>
      <p:sp>
        <p:nvSpPr>
          <p:cNvPr id="1048692" name="Google Shape;37;p7"/>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marR="0" rtl="0">
              <a:lnSpc>
                <a:spcPct val="115000"/>
              </a:lnSpc>
              <a:spcBef>
                <a:spcPts val="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1pPr>
            <a:lvl2pPr algn="l" indent="-304800" lvl="1" marL="914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2pPr>
            <a:lvl3pPr algn="l" indent="-304800" lvl="2" marL="1371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3pPr>
            <a:lvl4pPr algn="l" indent="-304800" lvl="3" marL="18288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4pPr>
            <a:lvl5pPr algn="l" indent="-304800" lvl="4" marL="22860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5pPr>
            <a:lvl6pPr algn="l" indent="-304800" lvl="5" marL="27432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6pPr>
            <a:lvl7pPr algn="l" indent="-304800" lvl="6" marL="3200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7pPr>
            <a:lvl8pPr algn="l" indent="-304800" lvl="7" marL="3657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8pPr>
            <a:lvl9pPr algn="l" indent="-304800" lvl="8" marL="4114800" marR="0" rtl="0">
              <a:lnSpc>
                <a:spcPct val="115000"/>
              </a:lnSpc>
              <a:spcBef>
                <a:spcPts val="1600"/>
              </a:spcBef>
              <a:spcAft>
                <a:spcPts val="1600"/>
              </a:spcAft>
              <a:buClr>
                <a:srgbClr val="000000"/>
              </a:buClr>
              <a:buSzPts val="1200"/>
              <a:buFont typeface="Arial"/>
              <a:buChar char="■"/>
              <a:defRPr b="0" cap="none" sz="1200" i="0" strike="noStrike" u="none">
                <a:solidFill>
                  <a:srgbClr val="000000"/>
                </a:solidFill>
                <a:latin typeface="Arial"/>
                <a:ea typeface="Arial"/>
                <a:cs typeface="Arial"/>
                <a:sym typeface="Arial"/>
              </a:defRPr>
            </a:lvl9pPr>
          </a:lstStyle>
          <a:p/>
        </p:txBody>
      </p:sp>
      <p:sp>
        <p:nvSpPr>
          <p:cNvPr id="1048693" name="Google Shape;38;p7"/>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95" name="Shape 39"/>
        <p:cNvGrpSpPr/>
        <p:nvPr/>
      </p:nvGrpSpPr>
      <p:grpSpPr>
        <a:xfrm>
          <a:off x="0" y="0"/>
          <a:ext cx="0" cy="0"/>
          <a:chOff x="0" y="0"/>
          <a:chExt cx="0" cy="0"/>
        </a:xfrm>
      </p:grpSpPr>
      <p:sp>
        <p:nvSpPr>
          <p:cNvPr id="1048702" name="Google Shape;40;p8"/>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2400"/>
              <a:buFont typeface="Arial"/>
              <a:buNone/>
              <a:defRPr b="0" cap="none" sz="2400" i="0" strike="noStrike" u="none">
                <a:solidFill>
                  <a:srgbClr val="000000"/>
                </a:solidFill>
                <a:latin typeface="Arial"/>
                <a:ea typeface="Arial"/>
                <a:cs typeface="Arial"/>
                <a:sym typeface="Arial"/>
              </a:defRPr>
            </a:lvl9pPr>
          </a:lstStyle>
          <a:p/>
        </p:txBody>
      </p:sp>
      <p:sp>
        <p:nvSpPr>
          <p:cNvPr id="1048703" name="Google Shape;41;p8"/>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marR="0" rtl="0">
              <a:lnSpc>
                <a:spcPct val="115000"/>
              </a:lnSpc>
              <a:spcBef>
                <a:spcPts val="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1pPr>
            <a:lvl2pPr algn="l" indent="-304800" lvl="1" marL="914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2pPr>
            <a:lvl3pPr algn="l" indent="-304800" lvl="2" marL="1371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3pPr>
            <a:lvl4pPr algn="l" indent="-304800" lvl="3" marL="18288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4pPr>
            <a:lvl5pPr algn="l" indent="-304800" lvl="4" marL="22860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5pPr>
            <a:lvl6pPr algn="l" indent="-304800" lvl="5" marL="27432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6pPr>
            <a:lvl7pPr algn="l" indent="-304800" lvl="6" marL="32004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7pPr>
            <a:lvl8pPr algn="l" indent="-304800" lvl="7" marL="3657600" marR="0" rtl="0">
              <a:lnSpc>
                <a:spcPct val="115000"/>
              </a:lnSpc>
              <a:spcBef>
                <a:spcPts val="1600"/>
              </a:spcBef>
              <a:spcAft>
                <a:spcPts val="0"/>
              </a:spcAft>
              <a:buClr>
                <a:srgbClr val="000000"/>
              </a:buClr>
              <a:buSzPts val="1200"/>
              <a:buFont typeface="Arial"/>
              <a:buChar char="○"/>
              <a:defRPr b="0" cap="none" sz="1200" i="0" strike="noStrike" u="none">
                <a:solidFill>
                  <a:srgbClr val="000000"/>
                </a:solidFill>
                <a:latin typeface="Arial"/>
                <a:ea typeface="Arial"/>
                <a:cs typeface="Arial"/>
                <a:sym typeface="Arial"/>
              </a:defRPr>
            </a:lvl8pPr>
            <a:lvl9pPr algn="l" indent="-304800" lvl="8" marL="4114800" marR="0" rtl="0">
              <a:lnSpc>
                <a:spcPct val="115000"/>
              </a:lnSpc>
              <a:spcBef>
                <a:spcPts val="1600"/>
              </a:spcBef>
              <a:spcAft>
                <a:spcPts val="1600"/>
              </a:spcAft>
              <a:buClr>
                <a:srgbClr val="000000"/>
              </a:buClr>
              <a:buSzPts val="1200"/>
              <a:buFont typeface="Arial"/>
              <a:buChar char="■"/>
              <a:defRPr b="0" cap="none" sz="1200" i="0" strike="noStrike" u="none">
                <a:solidFill>
                  <a:srgbClr val="000000"/>
                </a:solidFill>
                <a:latin typeface="Arial"/>
                <a:ea typeface="Arial"/>
                <a:cs typeface="Arial"/>
                <a:sym typeface="Arial"/>
              </a:defRPr>
            </a:lvl9pPr>
          </a:lstStyle>
          <a:p/>
        </p:txBody>
      </p:sp>
      <p:sp>
        <p:nvSpPr>
          <p:cNvPr id="1048704" name="Google Shape;42;p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6" name="Shape 43"/>
        <p:cNvGrpSpPr/>
        <p:nvPr/>
      </p:nvGrpSpPr>
      <p:grpSpPr>
        <a:xfrm>
          <a:off x="0" y="0"/>
          <a:ext cx="0" cy="0"/>
          <a:chOff x="0" y="0"/>
          <a:chExt cx="0" cy="0"/>
        </a:xfrm>
      </p:grpSpPr>
      <p:sp>
        <p:nvSpPr>
          <p:cNvPr id="1048705" name="Google Shape;44;p9"/>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SzPts val="4800"/>
              <a:buFont typeface="Arial"/>
              <a:buNone/>
              <a:defRPr b="0" cap="none" sz="4800" i="0" strike="noStrike" u="none">
                <a:solidFill>
                  <a:srgbClr val="000000"/>
                </a:solidFill>
                <a:latin typeface="Arial"/>
                <a:ea typeface="Arial"/>
                <a:cs typeface="Arial"/>
                <a:sym typeface="Arial"/>
              </a:defRPr>
            </a:lvl9pPr>
          </a:lstStyle>
          <a:p/>
        </p:txBody>
      </p:sp>
      <p:sp>
        <p:nvSpPr>
          <p:cNvPr id="1048706" name="Google Shape;45;p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3" name="Shape 46"/>
        <p:cNvGrpSpPr/>
        <p:nvPr/>
      </p:nvGrpSpPr>
      <p:grpSpPr>
        <a:xfrm>
          <a:off x="0" y="0"/>
          <a:ext cx="0" cy="0"/>
          <a:chOff x="0" y="0"/>
          <a:chExt cx="0" cy="0"/>
        </a:xfrm>
      </p:grpSpPr>
      <p:sp>
        <p:nvSpPr>
          <p:cNvPr id="1048695" name="Google Shape;47;p10"/>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96" name="Google Shape;48;p10"/>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1pPr>
            <a:lvl2pPr algn="ctr" lvl="1"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2pPr>
            <a:lvl3pPr algn="ctr" lvl="2"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3pPr>
            <a:lvl4pPr algn="ctr" lvl="3"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4pPr>
            <a:lvl5pPr algn="ctr" lvl="4"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5pPr>
            <a:lvl6pPr algn="ctr" lvl="5"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6pPr>
            <a:lvl7pPr algn="ctr" lvl="6"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7pPr>
            <a:lvl8pPr algn="ctr" lvl="7"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8pPr>
            <a:lvl9pPr algn="ctr" lvl="8" marR="0" rtl="0">
              <a:lnSpc>
                <a:spcPct val="100000"/>
              </a:lnSpc>
              <a:spcBef>
                <a:spcPts val="0"/>
              </a:spcBef>
              <a:spcAft>
                <a:spcPts val="0"/>
              </a:spcAft>
              <a:buClr>
                <a:srgbClr val="000000"/>
              </a:buClr>
              <a:buSzPts val="4200"/>
              <a:buFont typeface="Arial"/>
              <a:buNone/>
              <a:defRPr b="0" cap="none" sz="4200" i="0" strike="noStrike" u="none">
                <a:solidFill>
                  <a:srgbClr val="000000"/>
                </a:solidFill>
                <a:latin typeface="Arial"/>
                <a:ea typeface="Arial"/>
                <a:cs typeface="Arial"/>
                <a:sym typeface="Arial"/>
              </a:defRPr>
            </a:lvl9pPr>
          </a:lstStyle>
          <a:p/>
        </p:txBody>
      </p:sp>
      <p:sp>
        <p:nvSpPr>
          <p:cNvPr id="1048697" name="Google Shape;49;p10"/>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1pPr>
            <a:lvl2pPr algn="ctr" lvl="1"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2pPr>
            <a:lvl3pPr algn="ctr" lvl="2"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3pPr>
            <a:lvl4pPr algn="ctr" lvl="3"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4pPr>
            <a:lvl5pPr algn="ctr" lvl="4"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5pPr>
            <a:lvl6pPr algn="ctr" lvl="5"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6pPr>
            <a:lvl7pPr algn="ctr" lvl="6"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7pPr>
            <a:lvl8pPr algn="ctr" lvl="7"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8pPr>
            <a:lvl9pPr algn="ctr" lvl="8" marR="0" rtl="0">
              <a:lnSpc>
                <a:spcPct val="100000"/>
              </a:lnSpc>
              <a:spcBef>
                <a:spcPts val="0"/>
              </a:spcBef>
              <a:spcAft>
                <a:spcPts val="0"/>
              </a:spcAft>
              <a:buClr>
                <a:srgbClr val="000000"/>
              </a:buClr>
              <a:buSzPts val="2100"/>
              <a:buFont typeface="Arial"/>
              <a:buNone/>
              <a:defRPr b="0" cap="none" sz="2100" i="0" strike="noStrike" u="none">
                <a:solidFill>
                  <a:srgbClr val="000000"/>
                </a:solidFill>
                <a:latin typeface="Arial"/>
                <a:ea typeface="Arial"/>
                <a:cs typeface="Arial"/>
                <a:sym typeface="Arial"/>
              </a:defRPr>
            </a:lvl9pPr>
          </a:lstStyle>
          <a:p/>
        </p:txBody>
      </p:sp>
      <p:sp>
        <p:nvSpPr>
          <p:cNvPr id="1048698" name="Google Shape;50;p10"/>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900" lvl="0" marL="457200" marR="0" rtl="0">
              <a:lnSpc>
                <a:spcPct val="115000"/>
              </a:lnSpc>
              <a:spcBef>
                <a:spcPts val="0"/>
              </a:spcBef>
              <a:spcAft>
                <a:spcPts val="0"/>
              </a:spcAft>
              <a:buClr>
                <a:srgbClr val="000000"/>
              </a:buClr>
              <a:buSzPts val="1800"/>
              <a:buFont typeface="Arial"/>
              <a:buChar char="●"/>
              <a:defRPr b="0" cap="none" sz="1400" i="0" strike="noStrike" u="none">
                <a:solidFill>
                  <a:srgbClr val="000000"/>
                </a:solidFill>
                <a:latin typeface="Arial"/>
                <a:ea typeface="Arial"/>
                <a:cs typeface="Arial"/>
                <a:sym typeface="Arial"/>
              </a:defRPr>
            </a:lvl1pPr>
            <a:lvl2pPr algn="l" indent="-317500" lvl="1" marL="9144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2pPr>
            <a:lvl3pPr algn="l" indent="-317500" lvl="2" marL="13716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3pPr>
            <a:lvl4pPr algn="l" indent="-317500" lvl="3" marL="18288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4pPr>
            <a:lvl5pPr algn="l" indent="-317500" lvl="4" marL="22860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5pPr>
            <a:lvl6pPr algn="l" indent="-317500" lvl="5" marL="27432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6pPr>
            <a:lvl7pPr algn="l" indent="-317500" lvl="6" marL="32004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7pPr>
            <a:lvl8pPr algn="l" indent="-317500" lvl="7" marL="3657600" marR="0" rtl="0">
              <a:lnSpc>
                <a:spcPct val="115000"/>
              </a:lnSpc>
              <a:spcBef>
                <a:spcPts val="1600"/>
              </a:spcBef>
              <a:spcAft>
                <a:spcPts val="0"/>
              </a:spcAft>
              <a:buClr>
                <a:srgbClr val="000000"/>
              </a:buClr>
              <a:buSzPts val="1400"/>
              <a:buFont typeface="Arial"/>
              <a:buChar char="○"/>
              <a:defRPr b="0" cap="none" sz="1400" i="0" strike="noStrike" u="none">
                <a:solidFill>
                  <a:srgbClr val="000000"/>
                </a:solidFill>
                <a:latin typeface="Arial"/>
                <a:ea typeface="Arial"/>
                <a:cs typeface="Arial"/>
                <a:sym typeface="Arial"/>
              </a:defRPr>
            </a:lvl8pPr>
            <a:lvl9pPr algn="l" indent="-317500" lvl="8" marL="4114800" marR="0" rtl="0">
              <a:lnSpc>
                <a:spcPct val="115000"/>
              </a:lnSpc>
              <a:spcBef>
                <a:spcPts val="1600"/>
              </a:spcBef>
              <a:spcAft>
                <a:spcPts val="1600"/>
              </a:spcAft>
              <a:buClr>
                <a:srgbClr val="000000"/>
              </a:buClr>
              <a:buSzPts val="1400"/>
              <a:buFont typeface="Arial"/>
              <a:buChar char="■"/>
              <a:defRPr b="0" cap="none" sz="1400" i="0" strike="noStrike" u="none">
                <a:solidFill>
                  <a:srgbClr val="000000"/>
                </a:solidFill>
                <a:latin typeface="Arial"/>
                <a:ea typeface="Arial"/>
                <a:cs typeface="Arial"/>
                <a:sym typeface="Arial"/>
              </a:defRPr>
            </a:lvl9pPr>
          </a:lstStyle>
          <a:p/>
        </p:txBody>
      </p:sp>
      <p:sp>
        <p:nvSpPr>
          <p:cNvPr id="1048699" name="Google Shape;51;p1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rtl="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Google Shape;6;p1"/>
          <p:cNvSpPr/>
          <p:nvPr/>
        </p:nvSpPr>
        <p:spPr>
          <a:xfrm>
            <a:off x="7283428" y="62784"/>
            <a:ext cx="1109472" cy="584656"/>
          </a:xfrm>
          <a:prstGeom prst="rect"/>
          <a:solidFill>
            <a:schemeClr val="lt1"/>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152" name="Google Shape;7;p1" descr="A close up of a sign  Description automatically generated"/>
          <p:cNvPicPr preferRelativeResize="0">
            <a:picLocks/>
          </p:cNvPicPr>
          <p:nvPr/>
        </p:nvPicPr>
        <p:blipFill rotWithShape="1">
          <a:blip xmlns:r="http://schemas.openxmlformats.org/officeDocument/2006/relationships" r:embed="rId12">
            <a:alphaModFix/>
          </a:blip>
          <a:srcRect/>
          <a:stretch>
            <a:fillRect/>
          </a:stretch>
        </p:blipFill>
        <p:spPr>
          <a:xfrm>
            <a:off x="7799751" y="88917"/>
            <a:ext cx="1233874" cy="412476"/>
          </a:xfrm>
          <a:prstGeom prst="rect"/>
          <a:noFill/>
          <a:ln>
            <a:noFill/>
          </a:ln>
        </p:spPr>
      </p:pic>
      <p:sp>
        <p:nvSpPr>
          <p:cNvPr id="1048577" name="Google Shape;8;p1"/>
          <p:cNvSpPr/>
          <p:nvPr/>
        </p:nvSpPr>
        <p:spPr>
          <a:xfrm>
            <a:off x="7594600" y="82567"/>
            <a:ext cx="165100" cy="412476"/>
          </a:xfrm>
          <a:prstGeom prst="rect"/>
          <a:solidFill>
            <a:srgbClr val="841910"/>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578" name="Google Shape;9;p1"/>
          <p:cNvSpPr/>
          <p:nvPr/>
        </p:nvSpPr>
        <p:spPr>
          <a:xfrm>
            <a:off x="7440249" y="82567"/>
            <a:ext cx="103551" cy="412476"/>
          </a:xfrm>
          <a:prstGeom prst="rect"/>
          <a:solidFill>
            <a:srgbClr val="21326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579" name="Google Shape;10;p1"/>
          <p:cNvSpPr/>
          <p:nvPr/>
        </p:nvSpPr>
        <p:spPr>
          <a:xfrm>
            <a:off x="0" y="5086350"/>
            <a:ext cx="9144000" cy="69850"/>
          </a:xfrm>
          <a:prstGeom prst="rect"/>
          <a:solidFill>
            <a:srgbClr val="213264"/>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580" name="Google Shape;11;p1"/>
          <p:cNvSpPr/>
          <p:nvPr/>
        </p:nvSpPr>
        <p:spPr>
          <a:xfrm>
            <a:off x="0" y="88917"/>
            <a:ext cx="7283428" cy="406126"/>
          </a:xfrm>
          <a:prstGeom prst="rect"/>
          <a:solidFill>
            <a:srgbClr val="213264"/>
          </a:solidFill>
          <a:ln w="25400" cap="flat" cmpd="sng">
            <a:solidFill>
              <a:srgbClr val="213264"/>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581" name="Google Shape;12;p1"/>
          <p:cNvSpPr txBox="1"/>
          <p:nvPr/>
        </p:nvSpPr>
        <p:spPr>
          <a:xfrm>
            <a:off x="92480" y="105826"/>
            <a:ext cx="3953740" cy="369332"/>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0" cap="none" sz="1800" i="0" lang="en-US" strike="noStrike" u="none">
                <a:solidFill>
                  <a:schemeClr val="lt1"/>
                </a:solidFill>
                <a:latin typeface="Arial"/>
                <a:ea typeface="Arial"/>
                <a:cs typeface="Arial"/>
                <a:sym typeface="Arial"/>
              </a:rPr>
              <a:t>Next Gen Employability Program</a:t>
            </a:r>
          </a:p>
        </p:txBody>
      </p:sp>
    </p:spTree>
  </p:cSld>
  <p:clrMap accent1="accent1" accent2="accent2" accent3="accent3" accent4="accent4" accent5="accent5" accent6="accent6" bg1="lt1" bg2="dk2" tx1="dk1" tx2="lt2"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Shape 61"/>
        <p:cNvGrpSpPr/>
        <p:nvPr/>
      </p:nvGrpSpPr>
      <p:grpSpPr>
        <a:xfrm>
          <a:off x="0" y="0"/>
          <a:ext cx="0" cy="0"/>
          <a:chOff x="0" y="0"/>
          <a:chExt cx="0" cy="0"/>
        </a:xfrm>
      </p:grpSpPr>
      <p:sp>
        <p:nvSpPr>
          <p:cNvPr id="1048587" name="Google Shape;62;p13"/>
          <p:cNvSpPr/>
          <p:nvPr/>
        </p:nvSpPr>
        <p:spPr>
          <a:xfrm>
            <a:off x="0" y="0"/>
            <a:ext cx="9144000" cy="5143500"/>
          </a:xfrm>
          <a:prstGeom prst="rect"/>
          <a:solidFill>
            <a:srgbClr val="DFDDFB"/>
          </a:solidFill>
          <a:ln>
            <a:noFill/>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pic>
        <p:nvPicPr>
          <p:cNvPr id="2097153" name="Google Shape;63;p13" descr="A white circle in the sky  Description automatically generated"/>
          <p:cNvPicPr preferRelativeResize="0">
            <a:picLocks/>
          </p:cNvPicPr>
          <p:nvPr/>
        </p:nvPicPr>
        <p:blipFill rotWithShape="1">
          <a:blip xmlns:r="http://schemas.openxmlformats.org/officeDocument/2006/relationships" r:embed="rId1">
            <a:alphaModFix amt="5000"/>
          </a:blip>
          <a:srcRect t="5928" r="745" b="10205"/>
          <a:stretch>
            <a:fillRect/>
          </a:stretch>
        </p:blipFill>
        <p:spPr>
          <a:xfrm>
            <a:off x="13063" y="-1"/>
            <a:ext cx="9130937" cy="5143501"/>
          </a:xfrm>
          <a:prstGeom prst="rect"/>
          <a:noFill/>
          <a:ln>
            <a:noFill/>
          </a:ln>
        </p:spPr>
      </p:pic>
      <p:sp>
        <p:nvSpPr>
          <p:cNvPr id="1048588" name="Google Shape;64;p13"/>
          <p:cNvSpPr/>
          <p:nvPr/>
        </p:nvSpPr>
        <p:spPr>
          <a:xfrm>
            <a:off x="1865074" y="730897"/>
            <a:ext cx="6301139" cy="3966472"/>
          </a:xfrm>
          <a:prstGeom prst="rect"/>
          <a:solidFill>
            <a:srgbClr val="213163"/>
          </a:solidFill>
          <a:ln w="25400" cap="flat" cmpd="sng">
            <a:solidFill>
              <a:srgbClr val="213163"/>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589" name="Google Shape;65;p13"/>
          <p:cNvSpPr/>
          <p:nvPr/>
        </p:nvSpPr>
        <p:spPr>
          <a:xfrm>
            <a:off x="988684" y="1023080"/>
            <a:ext cx="8463518" cy="4181850"/>
          </a:xfrm>
          <a:prstGeom prst="rect"/>
          <a:solidFill>
            <a:schemeClr val="lt1"/>
          </a:solidFill>
          <a:ln w="25400" cap="flat" cmpd="sng">
            <a:solidFill>
              <a:schemeClr val="lt1"/>
            </a:solidFill>
            <a:prstDash val="solid"/>
            <a:round/>
            <a:headEnd type="none" w="sm" len="sm"/>
            <a:tailEnd type="none" w="sm" len="sm"/>
          </a:ln>
          <a:effectLst>
            <a:outerShdw algn="ctr" blurRad="508000" rotWithShape="0" sx="105000" sy="105000">
              <a:srgbClr val="000000">
                <a:alpha val="40000"/>
              </a:srgbClr>
            </a:outerShdw>
          </a:effectLst>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590" name="Google Shape;66;p13"/>
          <p:cNvSpPr/>
          <p:nvPr/>
        </p:nvSpPr>
        <p:spPr>
          <a:xfrm>
            <a:off x="2490558" y="2787442"/>
            <a:ext cx="50564" cy="446915"/>
          </a:xfrm>
          <a:prstGeom prst="rect"/>
          <a:solidFill>
            <a:srgbClr val="FFE600"/>
          </a:solidFill>
          <a:ln w="25400" cap="flat" cmpd="sng">
            <a:solidFill>
              <a:srgbClr val="FFE600"/>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591" name="Google Shape;67;p13"/>
          <p:cNvSpPr txBox="1"/>
          <p:nvPr/>
        </p:nvSpPr>
        <p:spPr>
          <a:xfrm>
            <a:off x="2029564" y="2248174"/>
            <a:ext cx="5025352" cy="40011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1" cap="none" dirty="0" sz="2000" i="0" lang="en-US" strike="noStrike" u="none">
                <a:solidFill>
                  <a:srgbClr val="161D23"/>
                </a:solidFill>
                <a:latin typeface="Arial"/>
                <a:ea typeface="Arial"/>
                <a:cs typeface="Arial"/>
                <a:sym typeface="Arial"/>
              </a:rPr>
              <a:t>NEXT GEN EMPLOYABILITY PROGRAM</a:t>
            </a:r>
            <a:endParaRPr dirty="0"/>
          </a:p>
        </p:txBody>
      </p:sp>
      <p:sp>
        <p:nvSpPr>
          <p:cNvPr id="1048592" name="Google Shape;68;p13"/>
          <p:cNvSpPr txBox="1"/>
          <p:nvPr/>
        </p:nvSpPr>
        <p:spPr>
          <a:xfrm>
            <a:off x="2541122" y="2795733"/>
            <a:ext cx="4019698" cy="40011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0" cap="none" sz="2000" i="0" lang="en-US" strike="noStrike" u="none">
                <a:solidFill>
                  <a:srgbClr val="161D23"/>
                </a:solidFill>
                <a:latin typeface="Arial"/>
                <a:ea typeface="Arial"/>
                <a:cs typeface="Arial"/>
                <a:sym typeface="Arial"/>
              </a:rPr>
              <a:t>Creating a future-ready workforce</a:t>
            </a:r>
          </a:p>
        </p:txBody>
      </p:sp>
      <p:sp>
        <p:nvSpPr>
          <p:cNvPr id="1048593" name="Google Shape;69;p13"/>
          <p:cNvSpPr txBox="1"/>
          <p:nvPr/>
        </p:nvSpPr>
        <p:spPr>
          <a:xfrm>
            <a:off x="1003625" y="3642533"/>
            <a:ext cx="1456920" cy="276959"/>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1200"/>
              <a:buFont typeface="Arial"/>
              <a:buNone/>
            </a:pPr>
            <a:r>
              <a:rPr b="0" cap="none" sz="1200" i="0" lang="en-US" strike="noStrike" u="none">
                <a:solidFill>
                  <a:schemeClr val="dk1"/>
                </a:solidFill>
                <a:latin typeface="Arial"/>
                <a:ea typeface="Arial"/>
                <a:cs typeface="Arial"/>
                <a:sym typeface="Arial"/>
              </a:rPr>
              <a:t>Team Members</a:t>
            </a:r>
          </a:p>
        </p:txBody>
      </p:sp>
      <p:sp>
        <p:nvSpPr>
          <p:cNvPr id="1048594" name="Google Shape;70;p13"/>
          <p:cNvSpPr txBox="1"/>
          <p:nvPr/>
        </p:nvSpPr>
        <p:spPr>
          <a:xfrm>
            <a:off x="1095095" y="3956068"/>
            <a:ext cx="2281724" cy="456535"/>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b="0" cap="none" sz="1100" i="0" lang="en-US" strike="noStrike" u="none">
                <a:solidFill>
                  <a:schemeClr val="dk1"/>
                </a:solidFill>
                <a:latin typeface="Arial"/>
                <a:ea typeface="Arial"/>
                <a:cs typeface="Arial"/>
                <a:sym typeface="Arial"/>
              </a:rPr>
              <a:t>Student Name : </a:t>
            </a:r>
            <a:r>
              <a:rPr b="0" cap="none" sz="1100" i="0" lang="en-US" strike="noStrike" u="none">
                <a:solidFill>
                  <a:schemeClr val="dk1"/>
                </a:solidFill>
                <a:latin typeface="Arial"/>
                <a:ea typeface="Arial"/>
                <a:cs typeface="Arial"/>
                <a:sym typeface="Arial"/>
              </a:rPr>
              <a:t>M</a:t>
            </a:r>
            <a:r>
              <a:rPr b="0" cap="none" sz="1100" i="0" lang="en-US" strike="noStrike" u="none">
                <a:solidFill>
                  <a:schemeClr val="dk1"/>
                </a:solidFill>
                <a:latin typeface="Arial"/>
                <a:ea typeface="Arial"/>
                <a:cs typeface="Arial"/>
                <a:sym typeface="Arial"/>
              </a:rPr>
              <a:t>.</a:t>
            </a:r>
            <a:r>
              <a:rPr b="0" cap="none" sz="1100" i="0" lang="en-US" strike="noStrike" u="none">
                <a:solidFill>
                  <a:schemeClr val="dk1"/>
                </a:solidFill>
                <a:latin typeface="Arial"/>
                <a:ea typeface="Arial"/>
                <a:cs typeface="Arial"/>
                <a:sym typeface="Arial"/>
              </a:rPr>
              <a:t>B</a:t>
            </a:r>
            <a:r>
              <a:rPr b="0" cap="none" sz="1100" i="0" lang="en-US" strike="noStrike" u="none">
                <a:solidFill>
                  <a:schemeClr val="dk1"/>
                </a:solidFill>
                <a:latin typeface="Arial"/>
                <a:ea typeface="Arial"/>
                <a:cs typeface="Arial"/>
                <a:sym typeface="Arial"/>
              </a:rPr>
              <a:t>i</a:t>
            </a:r>
            <a:r>
              <a:rPr b="0" cap="none" sz="1100" i="0" lang="en-US" strike="noStrike" u="none">
                <a:solidFill>
                  <a:schemeClr val="dk1"/>
                </a:solidFill>
                <a:latin typeface="Arial"/>
                <a:ea typeface="Arial"/>
                <a:cs typeface="Arial"/>
                <a:sym typeface="Arial"/>
              </a:rPr>
              <a:t>n</a:t>
            </a:r>
            <a:r>
              <a:rPr b="0" cap="none" sz="1100" i="0" lang="en-US" strike="noStrike" u="none">
                <a:solidFill>
                  <a:schemeClr val="dk1"/>
                </a:solidFill>
                <a:latin typeface="Arial"/>
                <a:ea typeface="Arial"/>
                <a:cs typeface="Arial"/>
                <a:sym typeface="Arial"/>
              </a:rPr>
              <a:t>i</a:t>
            </a:r>
            <a:r>
              <a:rPr b="0" cap="none" sz="1100" i="0" lang="en-US" strike="noStrike" u="none">
                <a:solidFill>
                  <a:schemeClr val="dk1"/>
                </a:solidFill>
                <a:latin typeface="Arial"/>
                <a:ea typeface="Arial"/>
                <a:cs typeface="Arial"/>
                <a:sym typeface="Arial"/>
              </a:rPr>
              <a:t>s</a:t>
            </a:r>
            <a:r>
              <a:rPr b="0" cap="none" sz="1100" i="0" lang="en-US" strike="noStrike" u="none">
                <a:solidFill>
                  <a:schemeClr val="dk1"/>
                </a:solidFill>
                <a:latin typeface="Arial"/>
                <a:ea typeface="Arial"/>
                <a:cs typeface="Arial"/>
                <a:sym typeface="Arial"/>
              </a:rPr>
              <a:t>h</a:t>
            </a:r>
            <a:r>
              <a:rPr b="0" cap="none" sz="1100" i="0" lang="en-US" strike="noStrike" u="none">
                <a:solidFill>
                  <a:schemeClr val="dk1"/>
                </a:solidFill>
                <a:latin typeface="Arial"/>
                <a:ea typeface="Arial"/>
                <a:cs typeface="Arial"/>
                <a:sym typeface="Arial"/>
              </a:rPr>
              <a:t>a</a:t>
            </a:r>
            <a:r>
              <a:rPr b="0" cap="none" sz="1100" i="0" lang="en-US" strike="noStrike" u="none">
                <a:solidFill>
                  <a:schemeClr val="dk1"/>
                </a:solidFill>
                <a:latin typeface="Arial"/>
                <a:ea typeface="Arial"/>
                <a:cs typeface="Arial"/>
                <a:sym typeface="Arial"/>
              </a:rPr>
              <a:t> </a:t>
            </a:r>
            <a:r>
              <a:rPr b="0" cap="none" sz="1100" i="0" lang="en-US" strike="noStrike" u="none">
                <a:solidFill>
                  <a:schemeClr val="dk1"/>
                </a:solidFill>
                <a:latin typeface="Arial"/>
                <a:ea typeface="Arial"/>
                <a:cs typeface="Arial"/>
                <a:sym typeface="Arial"/>
              </a:rPr>
              <a:t>s</a:t>
            </a:r>
            <a:r>
              <a:rPr b="0" cap="none" sz="1100" i="0" lang="en-US" strike="noStrike" u="none">
                <a:solidFill>
                  <a:schemeClr val="dk1"/>
                </a:solidFill>
                <a:latin typeface="Arial"/>
                <a:ea typeface="Arial"/>
                <a:cs typeface="Arial"/>
                <a:sym typeface="Arial"/>
              </a:rPr>
              <a:t>a</a:t>
            </a:r>
            <a:r>
              <a:rPr b="0" cap="none" sz="1100" i="0" lang="en-US" strike="noStrike" u="none">
                <a:solidFill>
                  <a:schemeClr val="dk1"/>
                </a:solidFill>
                <a:latin typeface="Arial"/>
                <a:ea typeface="Arial"/>
                <a:cs typeface="Arial"/>
                <a:sym typeface="Arial"/>
              </a:rPr>
              <a:t>j</a:t>
            </a:r>
            <a:r>
              <a:rPr b="0" cap="none" sz="1100" i="0" lang="en-US" strike="noStrike" u="none">
                <a:solidFill>
                  <a:schemeClr val="dk1"/>
                </a:solidFill>
                <a:latin typeface="Arial"/>
                <a:ea typeface="Arial"/>
                <a:cs typeface="Arial"/>
                <a:sym typeface="Arial"/>
              </a:rPr>
              <a:t>i</a:t>
            </a:r>
            <a:r>
              <a:rPr b="0" cap="none" sz="1100" i="0" lang="en-US" strike="noStrike" u="none">
                <a:solidFill>
                  <a:schemeClr val="dk1"/>
                </a:solidFill>
                <a:latin typeface="Arial"/>
                <a:ea typeface="Arial"/>
                <a:cs typeface="Arial"/>
                <a:sym typeface="Arial"/>
              </a:rPr>
              <a:t>n</a:t>
            </a:r>
            <a:endParaRPr altLang="en-US" lang="zh-CN"/>
          </a:p>
          <a:p>
            <a:pPr algn="l" indent="0" lvl="0" marL="0" marR="0" rtl="0">
              <a:lnSpc>
                <a:spcPct val="100000"/>
              </a:lnSpc>
              <a:spcBef>
                <a:spcPts val="200"/>
              </a:spcBef>
              <a:spcAft>
                <a:spcPts val="0"/>
              </a:spcAft>
              <a:buNone/>
            </a:pPr>
            <a:r>
              <a:rPr b="0" cap="none" sz="1100" i="0" lang="en-US" strike="noStrike" u="none">
                <a:solidFill>
                  <a:schemeClr val="dk1"/>
                </a:solidFill>
                <a:latin typeface="Arial"/>
                <a:ea typeface="Arial"/>
                <a:cs typeface="Arial"/>
                <a:sym typeface="Arial"/>
              </a:rPr>
              <a:t>Student ID : </a:t>
            </a:r>
            <a:r>
              <a:rPr b="0" cap="none" sz="1100" i="0" lang="en-US" strike="noStrike" u="none">
                <a:solidFill>
                  <a:schemeClr val="dk1"/>
                </a:solidFill>
                <a:latin typeface="Arial"/>
                <a:ea typeface="Arial"/>
                <a:cs typeface="Arial"/>
                <a:sym typeface="Arial"/>
              </a:rPr>
              <a:t>a</a:t>
            </a:r>
            <a:r>
              <a:rPr b="0" cap="none" sz="1100" i="0" lang="en-US" strike="noStrike" u="none">
                <a:solidFill>
                  <a:schemeClr val="dk1"/>
                </a:solidFill>
                <a:latin typeface="Arial"/>
                <a:ea typeface="Arial"/>
                <a:cs typeface="Arial"/>
                <a:sym typeface="Arial"/>
              </a:rPr>
              <a:t>u</a:t>
            </a:r>
            <a:r>
              <a:rPr b="0" cap="none" sz="1100" i="0" lang="en-US" strike="noStrike" u="none">
                <a:solidFill>
                  <a:schemeClr val="dk1"/>
                </a:solidFill>
                <a:latin typeface="Arial"/>
                <a:ea typeface="Arial"/>
                <a:cs typeface="Arial"/>
                <a:sym typeface="Arial"/>
              </a:rPr>
              <a:t>9</a:t>
            </a:r>
            <a:r>
              <a:rPr b="0" cap="none" sz="1100" i="0" lang="en-US" strike="noStrike" u="none">
                <a:solidFill>
                  <a:schemeClr val="dk1"/>
                </a:solidFill>
                <a:latin typeface="Arial"/>
                <a:ea typeface="Arial"/>
                <a:cs typeface="Arial"/>
                <a:sym typeface="Arial"/>
              </a:rPr>
              <a:t>6</a:t>
            </a:r>
            <a:r>
              <a:rPr b="0" cap="none" sz="1100" i="0" lang="en-US" strike="noStrike" u="none">
                <a:solidFill>
                  <a:schemeClr val="dk1"/>
                </a:solidFill>
                <a:latin typeface="Arial"/>
                <a:ea typeface="Arial"/>
                <a:cs typeface="Arial"/>
                <a:sym typeface="Arial"/>
              </a:rPr>
              <a:t>0</a:t>
            </a:r>
            <a:r>
              <a:rPr b="0" cap="none" sz="1100" i="0" lang="en-US" strike="noStrike" u="none">
                <a:solidFill>
                  <a:schemeClr val="dk1"/>
                </a:solidFill>
                <a:latin typeface="Arial"/>
                <a:ea typeface="Arial"/>
                <a:cs typeface="Arial"/>
                <a:sym typeface="Arial"/>
              </a:rPr>
              <a:t>2</a:t>
            </a:r>
            <a:r>
              <a:rPr b="0" cap="none" sz="1100" i="0" lang="en-US" strike="noStrike" u="none">
                <a:solidFill>
                  <a:schemeClr val="dk1"/>
                </a:solidFill>
                <a:latin typeface="Arial"/>
                <a:ea typeface="Arial"/>
                <a:cs typeface="Arial"/>
                <a:sym typeface="Arial"/>
              </a:rPr>
              <a:t>2</a:t>
            </a:r>
            <a:r>
              <a:rPr b="0" cap="none" sz="1100" i="0" lang="en-US" strike="noStrike" u="none">
                <a:solidFill>
                  <a:schemeClr val="dk1"/>
                </a:solidFill>
                <a:latin typeface="Arial"/>
                <a:ea typeface="Arial"/>
                <a:cs typeface="Arial"/>
                <a:sym typeface="Arial"/>
              </a:rPr>
              <a:t>1</a:t>
            </a:r>
            <a:r>
              <a:rPr b="0" cap="none" sz="1100" i="0" lang="en-US" strike="noStrike" u="none">
                <a:solidFill>
                  <a:schemeClr val="dk1"/>
                </a:solidFill>
                <a:latin typeface="Arial"/>
                <a:ea typeface="Arial"/>
                <a:cs typeface="Arial"/>
                <a:sym typeface="Arial"/>
              </a:rPr>
              <a:t>2</a:t>
            </a:r>
            <a:r>
              <a:rPr b="0" cap="none" sz="1100" i="0" lang="en-US" strike="noStrike" u="none">
                <a:solidFill>
                  <a:schemeClr val="dk1"/>
                </a:solidFill>
                <a:latin typeface="Arial"/>
                <a:ea typeface="Arial"/>
                <a:cs typeface="Arial"/>
                <a:sym typeface="Arial"/>
              </a:rPr>
              <a:t>4</a:t>
            </a:r>
            <a:r>
              <a:rPr b="0" cap="none" sz="1100" i="0" lang="en-US" strike="noStrike" u="none">
                <a:solidFill>
                  <a:schemeClr val="dk1"/>
                </a:solidFill>
                <a:latin typeface="Arial"/>
                <a:ea typeface="Arial"/>
                <a:cs typeface="Arial"/>
                <a:sym typeface="Arial"/>
              </a:rPr>
              <a:t>3</a:t>
            </a:r>
            <a:r>
              <a:rPr b="0" cap="none" sz="1100" i="0" lang="en-US" strike="noStrike" u="none">
                <a:solidFill>
                  <a:schemeClr val="dk1"/>
                </a:solidFill>
                <a:latin typeface="Arial"/>
                <a:ea typeface="Arial"/>
                <a:cs typeface="Arial"/>
                <a:sym typeface="Arial"/>
              </a:rPr>
              <a:t>0</a:t>
            </a:r>
            <a:r>
              <a:rPr b="0" cap="none" sz="1100" i="0" lang="en-US" strike="noStrike" u="none">
                <a:solidFill>
                  <a:schemeClr val="dk1"/>
                </a:solidFill>
                <a:latin typeface="Arial"/>
                <a:ea typeface="Arial"/>
                <a:cs typeface="Arial"/>
                <a:sym typeface="Arial"/>
              </a:rPr>
              <a:t>1</a:t>
            </a:r>
            <a:r>
              <a:rPr b="0" cap="none" sz="1100" i="0" lang="en-US" strike="noStrike" u="none">
                <a:solidFill>
                  <a:schemeClr val="dk1"/>
                </a:solidFill>
                <a:latin typeface="Arial"/>
                <a:ea typeface="Arial"/>
                <a:cs typeface="Arial"/>
                <a:sym typeface="Arial"/>
              </a:rPr>
              <a:t>4</a:t>
            </a:r>
            <a:endParaRPr altLang="en-US" lang="zh-CN"/>
          </a:p>
        </p:txBody>
      </p:sp>
      <p:cxnSp>
        <p:nvCxnSpPr>
          <p:cNvPr id="3145728" name="Google Shape;71;p13"/>
          <p:cNvCxnSpPr>
            <a:cxnSpLocks/>
          </p:cNvCxnSpPr>
          <p:nvPr/>
        </p:nvCxnSpPr>
        <p:spPr>
          <a:xfrm>
            <a:off x="1100213" y="3919492"/>
            <a:ext cx="1986613" cy="0"/>
          </a:xfrm>
          <a:prstGeom prst="straightConnector1"/>
          <a:noFill/>
          <a:ln w="9525" cap="flat" cmpd="sng">
            <a:solidFill>
              <a:schemeClr val="dk1"/>
            </a:solidFill>
            <a:prstDash val="lgDashDot"/>
            <a:round/>
            <a:headEnd type="none" w="sm" len="sm"/>
            <a:tailEnd type="none" w="sm" len="sm"/>
          </a:ln>
        </p:spPr>
      </p:cxnSp>
      <p:sp>
        <p:nvSpPr>
          <p:cNvPr id="1048595" name="Google Shape;72;p13"/>
          <p:cNvSpPr txBox="1"/>
          <p:nvPr/>
        </p:nvSpPr>
        <p:spPr>
          <a:xfrm>
            <a:off x="5596477" y="3627293"/>
            <a:ext cx="1456920" cy="276959"/>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Clr>
                <a:srgbClr val="000000"/>
              </a:buClr>
              <a:buSzPts val="1200"/>
              <a:buFont typeface="Arial"/>
              <a:buNone/>
            </a:pPr>
            <a:r>
              <a:rPr b="0" cap="none" sz="1200" i="0" lang="en-US" strike="noStrike" u="none">
                <a:solidFill>
                  <a:schemeClr val="dk1"/>
                </a:solidFill>
                <a:latin typeface="Arial"/>
                <a:ea typeface="Arial"/>
                <a:cs typeface="Arial"/>
                <a:sym typeface="Arial"/>
              </a:rPr>
              <a:t>College Name</a:t>
            </a:r>
          </a:p>
        </p:txBody>
      </p:sp>
      <p:cxnSp>
        <p:nvCxnSpPr>
          <p:cNvPr id="3145729" name="Google Shape;73;p13"/>
          <p:cNvCxnSpPr>
            <a:cxnSpLocks/>
          </p:cNvCxnSpPr>
          <p:nvPr/>
        </p:nvCxnSpPr>
        <p:spPr>
          <a:xfrm>
            <a:off x="5693065" y="3919492"/>
            <a:ext cx="1360332" cy="0"/>
          </a:xfrm>
          <a:prstGeom prst="straightConnector1"/>
          <a:noFill/>
          <a:ln w="9525" cap="flat" cmpd="sng">
            <a:solidFill>
              <a:schemeClr val="dk1"/>
            </a:solidFill>
            <a:prstDash val="lgDashDot"/>
            <a:round/>
            <a:headEnd type="none" w="sm" len="sm"/>
            <a:tailEnd type="none" w="sm" len="sm"/>
          </a:ln>
        </p:spPr>
      </p:cxnSp>
      <p:sp>
        <p:nvSpPr>
          <p:cNvPr id="1048596" name="Google Shape;74;p13"/>
          <p:cNvSpPr txBox="1"/>
          <p:nvPr/>
        </p:nvSpPr>
        <p:spPr>
          <a:xfrm>
            <a:off x="5693356" y="3956068"/>
            <a:ext cx="2095500" cy="430800"/>
          </a:xfrm>
          <a:prstGeom prst="rect"/>
          <a:noFill/>
          <a:ln>
            <a:noFill/>
          </a:ln>
        </p:spPr>
        <p:txBody>
          <a:bodyPr anchor="t" anchorCtr="0" bIns="45700" lIns="91425" rIns="91425" spcFirstLastPara="1" tIns="45700" wrap="square">
            <a:spAutoFit/>
          </a:bodyPr>
          <a:p>
            <a:pPr algn="l" indent="0" lvl="0" marL="0" marR="0" rtl="0">
              <a:lnSpc>
                <a:spcPct val="100000"/>
              </a:lnSpc>
              <a:spcBef>
                <a:spcPts val="0"/>
              </a:spcBef>
              <a:spcAft>
                <a:spcPts val="0"/>
              </a:spcAft>
              <a:buNone/>
            </a:pPr>
            <a:r>
              <a:rPr sz="1100" lang="en-US">
                <a:solidFill>
                  <a:schemeClr val="dk1"/>
                </a:solidFill>
              </a:rPr>
              <a:t>Arunachala College of Engineering for Women</a:t>
            </a:r>
            <a:endParaRPr b="0" cap="none" sz="1100" i="0" strike="noStrike" u="none">
              <a:solidFill>
                <a:schemeClr val="dk1"/>
              </a:solidFill>
              <a:latin typeface="Arial"/>
              <a:ea typeface="Arial"/>
              <a:cs typeface="Arial"/>
              <a:sym typeface="Arial"/>
            </a:endParaRPr>
          </a:p>
        </p:txBody>
      </p:sp>
      <p:pic>
        <p:nvPicPr>
          <p:cNvPr id="2097154" name="Google Shape;75;p13"/>
          <p:cNvPicPr preferRelativeResize="0">
            <a:picLocks/>
          </p:cNvPicPr>
          <p:nvPr/>
        </p:nvPicPr>
        <p:blipFill rotWithShape="1">
          <a:blip xmlns:r="http://schemas.openxmlformats.org/officeDocument/2006/relationships" r:embed="rId2">
            <a:alphaModFix/>
          </a:blip>
          <a:srcRect/>
          <a:stretch>
            <a:fillRect/>
          </a:stretch>
        </p:blipFill>
        <p:spPr>
          <a:xfrm>
            <a:off x="1834750" y="1249149"/>
            <a:ext cx="1146742" cy="666202"/>
          </a:xfrm>
          <a:prstGeom prst="rect"/>
          <a:noFill/>
          <a:ln>
            <a:noFill/>
          </a:ln>
        </p:spPr>
      </p:pic>
      <p:pic>
        <p:nvPicPr>
          <p:cNvPr id="2097155" name="Google Shape;76;p13" descr="A logo with people and map  Description automatically generated"/>
          <p:cNvPicPr preferRelativeResize="0">
            <a:picLocks/>
          </p:cNvPicPr>
          <p:nvPr/>
        </p:nvPicPr>
        <p:blipFill rotWithShape="1">
          <a:blip xmlns:r="http://schemas.openxmlformats.org/officeDocument/2006/relationships" r:embed="rId3">
            <a:alphaModFix/>
          </a:blip>
          <a:srcRect/>
          <a:stretch>
            <a:fillRect/>
          </a:stretch>
        </p:blipFill>
        <p:spPr>
          <a:xfrm>
            <a:off x="6461189" y="1211666"/>
            <a:ext cx="668564" cy="666202"/>
          </a:xfrm>
          <a:prstGeom prst="rect"/>
          <a:noFill/>
          <a:ln>
            <a:noFill/>
          </a:ln>
        </p:spPr>
      </p:pic>
      <p:pic>
        <p:nvPicPr>
          <p:cNvPr id="2097156" name="Google Shape;77;p13" descr="A close up of a logo  Description automatically generated"/>
          <p:cNvPicPr preferRelativeResize="0">
            <a:picLocks/>
          </p:cNvPicPr>
          <p:nvPr/>
        </p:nvPicPr>
        <p:blipFill rotWithShape="1">
          <a:blip xmlns:r="http://schemas.openxmlformats.org/officeDocument/2006/relationships" r:embed="rId4">
            <a:alphaModFix/>
          </a:blip>
          <a:srcRect/>
          <a:stretch>
            <a:fillRect/>
          </a:stretch>
        </p:blipFill>
        <p:spPr>
          <a:xfrm>
            <a:off x="3927667" y="1286631"/>
            <a:ext cx="1587347" cy="516273"/>
          </a:xfrm>
          <a:prstGeom prst="rect"/>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1" name="Shape 150"/>
        <p:cNvGrpSpPr/>
        <p:nvPr/>
      </p:nvGrpSpPr>
      <p:grpSpPr>
        <a:xfrm>
          <a:off x="0" y="0"/>
          <a:ext cx="0" cy="0"/>
          <a:chOff x="0" y="0"/>
          <a:chExt cx="0" cy="0"/>
        </a:xfrm>
      </p:grpSpPr>
      <p:sp>
        <p:nvSpPr>
          <p:cNvPr id="1048647" name="Google Shape;151;p22"/>
          <p:cNvSpPr txBox="1">
            <a:spLocks noGrp="1"/>
          </p:cNvSpPr>
          <p:nvPr>
            <p:ph type="title"/>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Clr>
                <a:srgbClr val="000000"/>
              </a:buClr>
              <a:buSzPts val="2800"/>
              <a:buFont typeface="Arial"/>
              <a:buNone/>
            </a:pPr>
            <a:r>
              <a:rPr b="1" cap="none" sz="1600" i="0" lang="en-US" strike="noStrike" u="none">
                <a:solidFill>
                  <a:srgbClr val="213163"/>
                </a:solidFill>
                <a:latin typeface="Arial"/>
                <a:ea typeface="Arial"/>
                <a:cs typeface="Arial"/>
                <a:sym typeface="Arial"/>
              </a:rPr>
              <a:t>Modelling &amp; Results</a:t>
            </a:r>
            <a:endParaRPr b="0" cap="none" sz="1600" i="0" strike="noStrike" u="none">
              <a:solidFill>
                <a:srgbClr val="000000"/>
              </a:solidFill>
              <a:latin typeface="Arial"/>
              <a:ea typeface="Arial"/>
              <a:cs typeface="Arial"/>
              <a:sym typeface="Arial"/>
            </a:endParaRPr>
          </a:p>
        </p:txBody>
      </p:sp>
      <p:cxnSp>
        <p:nvCxnSpPr>
          <p:cNvPr id="3145737" name="Google Shape;152;p22"/>
          <p:cNvCxnSpPr>
            <a:cxnSpLocks/>
          </p:cNvCxnSpPr>
          <p:nvPr/>
        </p:nvCxnSpPr>
        <p:spPr>
          <a:xfrm>
            <a:off x="0" y="4675910"/>
            <a:ext cx="9144000" cy="0"/>
          </a:xfrm>
          <a:prstGeom prst="straightConnector1"/>
          <a:noFill/>
          <a:ln w="9525" cap="flat" cmpd="sng">
            <a:solidFill>
              <a:srgbClr val="BFBFBF"/>
            </a:solidFill>
            <a:prstDash val="solid"/>
            <a:round/>
            <a:headEnd type="none" w="sm" len="sm"/>
            <a:tailEnd type="none" w="sm" len="sm"/>
          </a:ln>
        </p:spPr>
      </p:cxnSp>
      <p:sp>
        <p:nvSpPr>
          <p:cNvPr id="1048648" name="Google Shape;153;p22"/>
          <p:cNvSpPr txBox="1"/>
          <p:nvPr/>
        </p:nvSpPr>
        <p:spPr>
          <a:xfrm>
            <a:off x="138652" y="4713110"/>
            <a:ext cx="707168"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0" cap="none" sz="1000" i="0" lang="en-US" strike="noStrike" u="none">
                <a:solidFill>
                  <a:schemeClr val="dk1"/>
                </a:solidFill>
                <a:latin typeface="Arial"/>
                <a:ea typeface="Arial"/>
                <a:cs typeface="Arial"/>
                <a:sym typeface="Arial"/>
              </a:rPr>
              <a:t>Source :</a:t>
            </a:r>
          </a:p>
        </p:txBody>
      </p:sp>
      <p:sp>
        <p:nvSpPr>
          <p:cNvPr id="1048649" name="TextBox 1"/>
          <p:cNvSpPr txBox="1"/>
          <p:nvPr/>
        </p:nvSpPr>
        <p:spPr>
          <a:xfrm>
            <a:off x="706243" y="1315844"/>
            <a:ext cx="7649737" cy="2246769"/>
          </a:xfrm>
          <a:prstGeom prst="rect"/>
          <a:noFill/>
        </p:spPr>
        <p:txBody>
          <a:bodyPr rtlCol="0" wrap="square">
            <a:spAutoFit/>
          </a:bodyPr>
          <a:p>
            <a:r>
              <a:rPr dirty="0" lang="en-US"/>
              <a:t>	</a:t>
            </a:r>
            <a:r>
              <a:rPr dirty="0" lang="en-US">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dirty="0" lang="en-US">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dirty="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5" name="Shape 157"/>
        <p:cNvGrpSpPr/>
        <p:nvPr/>
      </p:nvGrpSpPr>
      <p:grpSpPr>
        <a:xfrm>
          <a:off x="0" y="0"/>
          <a:ext cx="0" cy="0"/>
          <a:chOff x="0" y="0"/>
          <a:chExt cx="0" cy="0"/>
        </a:xfrm>
      </p:grpSpPr>
      <p:sp>
        <p:nvSpPr>
          <p:cNvPr id="1048655" name="Google Shape;158;p23"/>
          <p:cNvSpPr txBox="1">
            <a:spLocks noGrp="1"/>
          </p:cNvSpPr>
          <p:nvPr>
            <p:ph type="title"/>
          </p:nvPr>
        </p:nvSpPr>
        <p:spPr>
          <a:xfrm>
            <a:off x="155850" y="613142"/>
            <a:ext cx="8832300" cy="451933"/>
          </a:xfrm>
          <a:prstGeom prst="rect"/>
          <a:noFill/>
          <a:ln>
            <a:noFill/>
          </a:ln>
        </p:spPr>
        <p:txBody>
          <a:bodyPr anchor="b" anchorCtr="0" bIns="91425" lIns="91425" rIns="91425" spcFirstLastPara="1" tIns="91425" wrap="square">
            <a:noAutofit/>
          </a:bodyPr>
          <a:p>
            <a:pPr algn="ctr" indent="0" lvl="0" marL="0" rtl="0">
              <a:lnSpc>
                <a:spcPct val="100000"/>
              </a:lnSpc>
              <a:spcBef>
                <a:spcPts val="0"/>
              </a:spcBef>
              <a:spcAft>
                <a:spcPts val="0"/>
              </a:spcAft>
              <a:buSzPts val="2400"/>
              <a:buNone/>
            </a:pPr>
            <a:r>
              <a:rPr lang="en-US"/>
              <a:t>Homepage</a:t>
            </a:r>
          </a:p>
        </p:txBody>
      </p:sp>
      <p:sp>
        <p:nvSpPr>
          <p:cNvPr id="1048656" name="Google Shape;159;p23"/>
          <p:cNvSpPr txBox="1">
            <a:spLocks noGrp="1"/>
          </p:cNvSpPr>
          <p:nvPr>
            <p:ph type="body" idx="1"/>
          </p:nvPr>
        </p:nvSpPr>
        <p:spPr>
          <a:xfrm>
            <a:off x="311699" y="1389600"/>
            <a:ext cx="8696833" cy="3179400"/>
          </a:xfrm>
          <a:prstGeom prst="rect"/>
          <a:noFill/>
          <a:ln>
            <a:noFill/>
          </a:ln>
        </p:spPr>
        <p:txBody>
          <a:bodyPr anchor="t" anchorCtr="0" bIns="91425" lIns="91425" rIns="91425" spcFirstLastPara="1" tIns="91425" wrap="square">
            <a:noAutofit/>
          </a:bodyPr>
          <a:p>
            <a:pPr algn="l" indent="-228593" lvl="0" marL="457189" rtl="0">
              <a:lnSpc>
                <a:spcPct val="115000"/>
              </a:lnSpc>
              <a:spcBef>
                <a:spcPts val="0"/>
              </a:spcBef>
              <a:spcAft>
                <a:spcPts val="0"/>
              </a:spcAft>
              <a:buSzPts val="1200"/>
              <a:buNone/>
            </a:pPr>
            <a:endParaRPr dirty="0"/>
          </a:p>
        </p:txBody>
      </p:sp>
      <p:pic>
        <p:nvPicPr>
          <p:cNvPr id="2097160" name="Picture 2"/>
          <p:cNvPicPr>
            <a:picLocks noChangeAspect="1"/>
          </p:cNvPicPr>
          <p:nvPr/>
        </p:nvPicPr>
        <p:blipFill>
          <a:blip xmlns:r="http://schemas.openxmlformats.org/officeDocument/2006/relationships" r:embed="rId1"/>
          <a:stretch>
            <a:fillRect/>
          </a:stretch>
        </p:blipFill>
        <p:spPr>
          <a:xfrm>
            <a:off x="1040780" y="1166980"/>
            <a:ext cx="6839415" cy="3624640"/>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9" name="Shape 163"/>
        <p:cNvGrpSpPr/>
        <p:nvPr/>
      </p:nvGrpSpPr>
      <p:grpSpPr>
        <a:xfrm>
          <a:off x="0" y="0"/>
          <a:ext cx="0" cy="0"/>
          <a:chOff x="0" y="0"/>
          <a:chExt cx="0" cy="0"/>
        </a:xfrm>
      </p:grpSpPr>
      <p:sp>
        <p:nvSpPr>
          <p:cNvPr id="1048661" name="Google Shape;164;p24"/>
          <p:cNvSpPr txBox="1">
            <a:spLocks noGrp="1"/>
          </p:cNvSpPr>
          <p:nvPr>
            <p:ph type="title"/>
          </p:nvPr>
        </p:nvSpPr>
        <p:spPr>
          <a:xfrm>
            <a:off x="628560" y="601132"/>
            <a:ext cx="7886430" cy="666517"/>
          </a:xfrm>
          <a:prstGeom prst="rect"/>
          <a:noFill/>
          <a:ln>
            <a:noFill/>
          </a:ln>
        </p:spPr>
        <p:txBody>
          <a:bodyPr anchor="ctr" anchorCtr="0" bIns="0" lIns="0" rIns="0" spcFirstLastPara="1" tIns="0" wrap="square">
            <a:noAutofit/>
          </a:bodyPr>
          <a:p>
            <a:pPr algn="ctr" indent="0" lvl="0" marL="0" rtl="0">
              <a:lnSpc>
                <a:spcPct val="100000"/>
              </a:lnSpc>
              <a:spcBef>
                <a:spcPts val="0"/>
              </a:spcBef>
              <a:spcAft>
                <a:spcPts val="0"/>
              </a:spcAft>
              <a:buNone/>
            </a:pPr>
            <a:r>
              <a:rPr b="1" lang="en-US"/>
              <a:t>About-Us-Page</a:t>
            </a:r>
          </a:p>
        </p:txBody>
      </p:sp>
      <p:pic>
        <p:nvPicPr>
          <p:cNvPr id="2097161" name="Picture 2"/>
          <p:cNvPicPr>
            <a:picLocks noChangeAspect="1"/>
          </p:cNvPicPr>
          <p:nvPr/>
        </p:nvPicPr>
        <p:blipFill>
          <a:blip xmlns:r="http://schemas.openxmlformats.org/officeDocument/2006/relationships" r:embed="rId1"/>
          <a:stretch>
            <a:fillRect/>
          </a:stretch>
        </p:blipFill>
        <p:spPr>
          <a:xfrm>
            <a:off x="984799" y="1158351"/>
            <a:ext cx="7173951" cy="3794455"/>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2" name="Shape 168"/>
        <p:cNvGrpSpPr/>
        <p:nvPr/>
      </p:nvGrpSpPr>
      <p:grpSpPr>
        <a:xfrm>
          <a:off x="0" y="0"/>
          <a:ext cx="0" cy="0"/>
          <a:chOff x="0" y="0"/>
          <a:chExt cx="0" cy="0"/>
        </a:xfrm>
      </p:grpSpPr>
      <p:sp>
        <p:nvSpPr>
          <p:cNvPr id="1048664" name="Google Shape;169;p25"/>
          <p:cNvSpPr txBox="1">
            <a:spLocks noGrp="1"/>
          </p:cNvSpPr>
          <p:nvPr>
            <p:ph type="title"/>
          </p:nvPr>
        </p:nvSpPr>
        <p:spPr>
          <a:xfrm>
            <a:off x="628560" y="635000"/>
            <a:ext cx="7886430" cy="632649"/>
          </a:xfrm>
          <a:prstGeom prst="rect"/>
          <a:noFill/>
          <a:ln>
            <a:noFill/>
          </a:ln>
        </p:spPr>
        <p:txBody>
          <a:bodyPr anchor="ctr" anchorCtr="0" bIns="0" lIns="0" rIns="0" spcFirstLastPara="1" tIns="0" wrap="square">
            <a:noAutofit/>
          </a:bodyPr>
          <a:p>
            <a:pPr algn="ctr" indent="0" lvl="0" marL="0" rtl="0">
              <a:lnSpc>
                <a:spcPct val="100000"/>
              </a:lnSpc>
              <a:spcBef>
                <a:spcPts val="0"/>
              </a:spcBef>
              <a:spcAft>
                <a:spcPts val="0"/>
              </a:spcAft>
              <a:buNone/>
            </a:pPr>
            <a:r>
              <a:rPr b="1" lang="en-US"/>
              <a:t>Service-Page</a:t>
            </a:r>
          </a:p>
        </p:txBody>
      </p:sp>
      <p:pic>
        <p:nvPicPr>
          <p:cNvPr id="2097162" name="Picture 2"/>
          <p:cNvPicPr>
            <a:picLocks noChangeAspect="1"/>
          </p:cNvPicPr>
          <p:nvPr/>
        </p:nvPicPr>
        <p:blipFill>
          <a:blip xmlns:r="http://schemas.openxmlformats.org/officeDocument/2006/relationships" r:embed="rId1"/>
          <a:stretch>
            <a:fillRect/>
          </a:stretch>
        </p:blipFill>
        <p:spPr>
          <a:xfrm>
            <a:off x="992233" y="1132395"/>
            <a:ext cx="7159083" cy="3756747"/>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5" name="Shape 173"/>
        <p:cNvGrpSpPr/>
        <p:nvPr/>
      </p:nvGrpSpPr>
      <p:grpSpPr>
        <a:xfrm>
          <a:off x="0" y="0"/>
          <a:ext cx="0" cy="0"/>
          <a:chOff x="0" y="0"/>
          <a:chExt cx="0" cy="0"/>
        </a:xfrm>
      </p:grpSpPr>
      <p:sp>
        <p:nvSpPr>
          <p:cNvPr id="1048667" name="Google Shape;174;p26"/>
          <p:cNvSpPr txBox="1">
            <a:spLocks noGrp="1"/>
          </p:cNvSpPr>
          <p:nvPr>
            <p:ph type="title"/>
          </p:nvPr>
        </p:nvSpPr>
        <p:spPr>
          <a:xfrm>
            <a:off x="628560" y="643466"/>
            <a:ext cx="7886430" cy="624183"/>
          </a:xfrm>
          <a:prstGeom prst="rect"/>
          <a:noFill/>
          <a:ln>
            <a:noFill/>
          </a:ln>
        </p:spPr>
        <p:txBody>
          <a:bodyPr anchor="ctr" anchorCtr="0" bIns="0" lIns="0" rIns="0" spcFirstLastPara="1" tIns="0" wrap="square">
            <a:noAutofit/>
          </a:bodyPr>
          <a:p>
            <a:pPr algn="ctr" indent="0" lvl="0" marL="0" rtl="0">
              <a:lnSpc>
                <a:spcPct val="100000"/>
              </a:lnSpc>
              <a:spcBef>
                <a:spcPts val="0"/>
              </a:spcBef>
              <a:spcAft>
                <a:spcPts val="0"/>
              </a:spcAft>
              <a:buNone/>
            </a:pPr>
            <a:r>
              <a:rPr b="1" dirty="0" lang="en-US"/>
              <a:t>Cars-Page</a:t>
            </a:r>
            <a:endParaRPr dirty="0"/>
          </a:p>
        </p:txBody>
      </p:sp>
      <p:pic>
        <p:nvPicPr>
          <p:cNvPr id="2097163" name="Picture 2"/>
          <p:cNvPicPr>
            <a:picLocks noChangeAspect="1"/>
          </p:cNvPicPr>
          <p:nvPr/>
        </p:nvPicPr>
        <p:blipFill>
          <a:blip xmlns:r="http://schemas.openxmlformats.org/officeDocument/2006/relationships" r:embed="rId1"/>
          <a:stretch>
            <a:fillRect/>
          </a:stretch>
        </p:blipFill>
        <p:spPr>
          <a:xfrm>
            <a:off x="1044272" y="1124622"/>
            <a:ext cx="7055005" cy="3731542"/>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Shape 178"/>
        <p:cNvGrpSpPr/>
        <p:nvPr/>
      </p:nvGrpSpPr>
      <p:grpSpPr>
        <a:xfrm>
          <a:off x="0" y="0"/>
          <a:ext cx="0" cy="0"/>
          <a:chOff x="0" y="0"/>
          <a:chExt cx="0" cy="0"/>
        </a:xfrm>
      </p:grpSpPr>
      <p:sp>
        <p:nvSpPr>
          <p:cNvPr id="1048670" name="Google Shape;179;p27"/>
          <p:cNvSpPr txBox="1">
            <a:spLocks noGrp="1"/>
          </p:cNvSpPr>
          <p:nvPr>
            <p:ph type="title"/>
          </p:nvPr>
        </p:nvSpPr>
        <p:spPr>
          <a:xfrm>
            <a:off x="628560" y="618066"/>
            <a:ext cx="7886430" cy="649583"/>
          </a:xfrm>
          <a:prstGeom prst="rect"/>
          <a:noFill/>
          <a:ln>
            <a:noFill/>
          </a:ln>
        </p:spPr>
        <p:txBody>
          <a:bodyPr anchor="ctr" anchorCtr="0" bIns="0" lIns="0" rIns="0" spcFirstLastPara="1" tIns="0" wrap="square">
            <a:noAutofit/>
          </a:bodyPr>
          <a:p>
            <a:pPr algn="ctr" indent="0" lvl="0" marL="0" rtl="0">
              <a:lnSpc>
                <a:spcPct val="100000"/>
              </a:lnSpc>
              <a:spcBef>
                <a:spcPts val="0"/>
              </a:spcBef>
              <a:spcAft>
                <a:spcPts val="0"/>
              </a:spcAft>
              <a:buNone/>
            </a:pPr>
            <a:r>
              <a:rPr b="1" lang="en-US"/>
              <a:t>Blog-Page</a:t>
            </a:r>
          </a:p>
        </p:txBody>
      </p:sp>
      <p:pic>
        <p:nvPicPr>
          <p:cNvPr id="2097164" name="Picture 2"/>
          <p:cNvPicPr>
            <a:picLocks noChangeAspect="1"/>
          </p:cNvPicPr>
          <p:nvPr/>
        </p:nvPicPr>
        <p:blipFill>
          <a:blip xmlns:r="http://schemas.openxmlformats.org/officeDocument/2006/relationships" r:embed="rId1"/>
          <a:stretch>
            <a:fillRect/>
          </a:stretch>
        </p:blipFill>
        <p:spPr>
          <a:xfrm>
            <a:off x="1237560" y="1267649"/>
            <a:ext cx="6668429" cy="3525437"/>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1" name="Shape 183"/>
        <p:cNvGrpSpPr/>
        <p:nvPr/>
      </p:nvGrpSpPr>
      <p:grpSpPr>
        <a:xfrm>
          <a:off x="0" y="0"/>
          <a:ext cx="0" cy="0"/>
          <a:chOff x="0" y="0"/>
          <a:chExt cx="0" cy="0"/>
        </a:xfrm>
      </p:grpSpPr>
      <p:sp>
        <p:nvSpPr>
          <p:cNvPr id="1048673" name="Google Shape;184;p28"/>
          <p:cNvSpPr txBox="1">
            <a:spLocks noGrp="1"/>
          </p:cNvSpPr>
          <p:nvPr>
            <p:ph type="title"/>
          </p:nvPr>
        </p:nvSpPr>
        <p:spPr>
          <a:xfrm>
            <a:off x="215053" y="892098"/>
            <a:ext cx="8421857" cy="379141"/>
          </a:xfrm>
          <a:prstGeom prst="rect"/>
          <a:noFill/>
          <a:ln>
            <a:noFill/>
          </a:ln>
        </p:spPr>
        <p:txBody>
          <a:bodyPr anchor="ctr" anchorCtr="0" bIns="0" lIns="0" rIns="0" spcFirstLastPara="1" tIns="0" wrap="square">
            <a:noAutofit/>
          </a:bodyPr>
          <a:p>
            <a:pPr indent="0" lvl="0" marL="0" rtl="0">
              <a:lnSpc>
                <a:spcPct val="100000"/>
              </a:lnSpc>
              <a:spcBef>
                <a:spcPts val="0"/>
              </a:spcBef>
              <a:spcAft>
                <a:spcPts val="0"/>
              </a:spcAft>
              <a:buNone/>
            </a:pPr>
            <a:r>
              <a:rPr b="1" dirty="0" sz="1600" lang="en-US">
                <a:solidFill>
                  <a:srgbClr val="213163"/>
                </a:solidFill>
                <a:latin typeface="Arial"/>
                <a:ea typeface="Arial"/>
                <a:cs typeface="Arial"/>
                <a:sym typeface="Arial"/>
              </a:rPr>
              <a:t>Future Enhancements</a:t>
            </a:r>
            <a:r>
              <a:rPr b="1" dirty="0" sz="1600" lang="en-US">
                <a:solidFill>
                  <a:srgbClr val="374151"/>
                </a:solidFill>
                <a:latin typeface="Arial"/>
                <a:ea typeface="Arial"/>
                <a:cs typeface="Arial"/>
                <a:sym typeface="Arial"/>
              </a:rPr>
              <a:t>:</a:t>
            </a:r>
            <a:br>
              <a:rPr b="1" dirty="0" sz="1600" lang="en-US">
                <a:solidFill>
                  <a:srgbClr val="374151"/>
                </a:solidFill>
              </a:rPr>
            </a:br>
            <a:br>
              <a:rPr b="0" dirty="0" i="0" lang="en-US">
                <a:solidFill>
                  <a:srgbClr val="374151"/>
                </a:solidFill>
                <a:latin typeface="Arial"/>
                <a:ea typeface="Arial"/>
                <a:cs typeface="Arial"/>
                <a:sym typeface="Arial"/>
              </a:rPr>
            </a:br>
            <a:endParaRPr dirty="0"/>
          </a:p>
        </p:txBody>
      </p:sp>
      <p:sp>
        <p:nvSpPr>
          <p:cNvPr id="1048674" name="TextBox 8"/>
          <p:cNvSpPr txBox="1"/>
          <p:nvPr/>
        </p:nvSpPr>
        <p:spPr>
          <a:xfrm>
            <a:off x="215053" y="1524000"/>
            <a:ext cx="8743093" cy="3323987"/>
          </a:xfrm>
          <a:prstGeom prst="rect"/>
          <a:noFill/>
        </p:spPr>
        <p:txBody>
          <a:bodyPr rtlCol="0" wrap="square">
            <a:spAutoFit/>
          </a:bodyPr>
          <a:p>
            <a:pPr algn="l">
              <a:buFont typeface="+mj-lt"/>
              <a:buAutoNum type="arabicPeriod"/>
            </a:pPr>
            <a:r>
              <a:rPr b="1" dirty="0" i="0" lang="en-US">
                <a:solidFill>
                  <a:srgbClr val="0D0D0D"/>
                </a:solidFill>
                <a:effectLst/>
                <a:highlight>
                  <a:srgbClr val="FFFFFF"/>
                </a:highlight>
                <a:latin typeface="Söhne"/>
              </a:rPr>
              <a:t>Mobile App Development</a:t>
            </a:r>
            <a:r>
              <a:rPr b="0" dirty="0" i="0" lang="en-US">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b="1" dirty="0" i="0" lang="en-US">
                <a:solidFill>
                  <a:srgbClr val="0D0D0D"/>
                </a:solidFill>
                <a:effectLst/>
                <a:highlight>
                  <a:srgbClr val="FFFFFF"/>
                </a:highlight>
                <a:latin typeface="Söhne"/>
              </a:rPr>
              <a:t>Integration of AI and ML</a:t>
            </a:r>
            <a:r>
              <a:rPr b="0" dirty="0" i="0" lang="en-US">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b="1" dirty="0" i="0" lang="en-US">
                <a:solidFill>
                  <a:srgbClr val="0D0D0D"/>
                </a:solidFill>
                <a:effectLst/>
                <a:highlight>
                  <a:srgbClr val="FFFFFF"/>
                </a:highlight>
                <a:latin typeface="Söhne"/>
              </a:rPr>
              <a:t>Enhanced Fleet Management</a:t>
            </a:r>
            <a:r>
              <a:rPr b="0" dirty="0" i="0" lang="en-US">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b="1" dirty="0" i="0" lang="en-US">
                <a:solidFill>
                  <a:srgbClr val="0D0D0D"/>
                </a:solidFill>
                <a:effectLst/>
                <a:highlight>
                  <a:srgbClr val="FFFFFF"/>
                </a:highlight>
                <a:latin typeface="Söhne"/>
              </a:rPr>
              <a:t>Incorporation of IoT</a:t>
            </a:r>
            <a:r>
              <a:rPr b="0" dirty="0" i="0" lang="en-US">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b="1" dirty="0" i="0" lang="en-US">
                <a:solidFill>
                  <a:srgbClr val="0D0D0D"/>
                </a:solidFill>
                <a:effectLst/>
                <a:highlight>
                  <a:srgbClr val="FFFFFF"/>
                </a:highlight>
                <a:latin typeface="Söhne"/>
              </a:rPr>
              <a:t>Expansion of Services</a:t>
            </a:r>
            <a:r>
              <a:rPr b="0" dirty="0" i="0" lang="en-US">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dirty="0"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4" name="Shape 188"/>
        <p:cNvGrpSpPr/>
        <p:nvPr/>
      </p:nvGrpSpPr>
      <p:grpSpPr>
        <a:xfrm>
          <a:off x="0" y="0"/>
          <a:ext cx="0" cy="0"/>
          <a:chOff x="0" y="0"/>
          <a:chExt cx="0" cy="0"/>
        </a:xfrm>
      </p:grpSpPr>
      <p:sp>
        <p:nvSpPr>
          <p:cNvPr id="1048677" name="Google Shape;189;p29"/>
          <p:cNvSpPr txBox="1">
            <a:spLocks noGrp="1"/>
          </p:cNvSpPr>
          <p:nvPr>
            <p:ph type="title"/>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Clr>
                <a:srgbClr val="000000"/>
              </a:buClr>
              <a:buSzPts val="2800"/>
              <a:buFont typeface="Arial"/>
              <a:buNone/>
            </a:pPr>
            <a:r>
              <a:rPr b="1" cap="none" sz="1600" i="0" lang="en-US" strike="noStrike" u="none">
                <a:solidFill>
                  <a:srgbClr val="213163"/>
                </a:solidFill>
                <a:latin typeface="Arial"/>
                <a:ea typeface="Arial"/>
                <a:cs typeface="Arial"/>
                <a:sym typeface="Arial"/>
              </a:rPr>
              <a:t>Conclusion</a:t>
            </a:r>
            <a:endParaRPr b="0" cap="none" sz="1600" i="0" strike="noStrike" u="none">
              <a:solidFill>
                <a:srgbClr val="000000"/>
              </a:solidFill>
              <a:latin typeface="Arial"/>
              <a:ea typeface="Arial"/>
              <a:cs typeface="Arial"/>
              <a:sym typeface="Arial"/>
            </a:endParaRPr>
          </a:p>
        </p:txBody>
      </p:sp>
      <p:cxnSp>
        <p:nvCxnSpPr>
          <p:cNvPr id="3145738" name="Google Shape;190;p29"/>
          <p:cNvCxnSpPr>
            <a:cxnSpLocks/>
          </p:cNvCxnSpPr>
          <p:nvPr/>
        </p:nvCxnSpPr>
        <p:spPr>
          <a:xfrm>
            <a:off x="0" y="4675910"/>
            <a:ext cx="9144000" cy="0"/>
          </a:xfrm>
          <a:prstGeom prst="straightConnector1"/>
          <a:noFill/>
          <a:ln w="9525" cap="flat" cmpd="sng">
            <a:solidFill>
              <a:srgbClr val="BFBFBF"/>
            </a:solidFill>
            <a:prstDash val="solid"/>
            <a:round/>
            <a:headEnd type="none" w="sm" len="sm"/>
            <a:tailEnd type="none" w="sm" len="sm"/>
          </a:ln>
        </p:spPr>
      </p:cxnSp>
      <p:sp>
        <p:nvSpPr>
          <p:cNvPr id="1048678" name="Google Shape;191;p29"/>
          <p:cNvSpPr txBox="1"/>
          <p:nvPr/>
        </p:nvSpPr>
        <p:spPr>
          <a:xfrm>
            <a:off x="138652" y="4713110"/>
            <a:ext cx="707168"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0" cap="none" sz="1000" i="0" lang="en-US" strike="noStrike" u="none">
                <a:solidFill>
                  <a:schemeClr val="dk1"/>
                </a:solidFill>
                <a:latin typeface="Arial"/>
                <a:ea typeface="Arial"/>
                <a:cs typeface="Arial"/>
                <a:sym typeface="Arial"/>
              </a:rPr>
              <a:t>Source :</a:t>
            </a:r>
          </a:p>
        </p:txBody>
      </p:sp>
      <p:sp>
        <p:nvSpPr>
          <p:cNvPr id="1048679" name="TextBox 1"/>
          <p:cNvSpPr txBox="1"/>
          <p:nvPr/>
        </p:nvSpPr>
        <p:spPr>
          <a:xfrm>
            <a:off x="319668" y="1412488"/>
            <a:ext cx="8489795" cy="1815882"/>
          </a:xfrm>
          <a:prstGeom prst="rect"/>
          <a:noFill/>
        </p:spPr>
        <p:txBody>
          <a:bodyPr rtlCol="0" wrap="square">
            <a:spAutoFit/>
          </a:bodyPr>
          <a:p>
            <a:r>
              <a:rPr dirty="0" lang="en-US">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dirty="0" lang="en-IN">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8" name="Shape 195"/>
        <p:cNvGrpSpPr/>
        <p:nvPr/>
      </p:nvGrpSpPr>
      <p:grpSpPr>
        <a:xfrm>
          <a:off x="0" y="0"/>
          <a:ext cx="0" cy="0"/>
          <a:chOff x="0" y="0"/>
          <a:chExt cx="0" cy="0"/>
        </a:xfrm>
      </p:grpSpPr>
      <p:sp>
        <p:nvSpPr>
          <p:cNvPr id="1048687" name="Google Shape;196;p30"/>
          <p:cNvSpPr txBox="1">
            <a:spLocks noGrp="1"/>
          </p:cNvSpPr>
          <p:nvPr>
            <p:ph type="title"/>
          </p:nvPr>
        </p:nvSpPr>
        <p:spPr>
          <a:xfrm>
            <a:off x="3504528" y="2334505"/>
            <a:ext cx="2149019" cy="474489"/>
          </a:xfrm>
          <a:prstGeom prst="rect"/>
          <a:noFill/>
          <a:ln>
            <a:noFill/>
          </a:ln>
        </p:spPr>
        <p:txBody>
          <a:bodyPr anchor="t" anchorCtr="0" bIns="0" lIns="0" rIns="0" spcFirstLastPara="1" tIns="12700" wrap="square">
            <a:spAutoFit/>
          </a:bodyPr>
          <a:p>
            <a:pPr algn="l" indent="0" lvl="0" marL="12700" rtl="0">
              <a:lnSpc>
                <a:spcPct val="100000"/>
              </a:lnSpc>
              <a:spcBef>
                <a:spcPts val="0"/>
              </a:spcBef>
              <a:spcAft>
                <a:spcPts val="0"/>
              </a:spcAft>
              <a:buNone/>
            </a:pPr>
            <a:r>
              <a:rPr b="1" sz="3000" lang="en-US">
                <a:solidFill>
                  <a:srgbClr val="223366"/>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7" name="Shape 81"/>
        <p:cNvGrpSpPr/>
        <p:nvPr/>
      </p:nvGrpSpPr>
      <p:grpSpPr>
        <a:xfrm>
          <a:off x="0" y="0"/>
          <a:ext cx="0" cy="0"/>
          <a:chOff x="0" y="0"/>
          <a:chExt cx="0" cy="0"/>
        </a:xfrm>
      </p:grpSpPr>
      <p:pic>
        <p:nvPicPr>
          <p:cNvPr id="2097157" name="Google Shape;82;p14" descr="A blue and white rectangle with a white border  Description automatically generated"/>
          <p:cNvPicPr preferRelativeResize="0">
            <a:picLocks/>
          </p:cNvPicPr>
          <p:nvPr/>
        </p:nvPicPr>
        <p:blipFill rotWithShape="1">
          <a:blip xmlns:r="http://schemas.openxmlformats.org/officeDocument/2006/relationships" r:embed="rId1">
            <a:alphaModFix/>
          </a:blip>
          <a:srcRect/>
          <a:stretch>
            <a:fillRect/>
          </a:stretch>
        </p:blipFill>
        <p:spPr>
          <a:xfrm>
            <a:off x="0" y="0"/>
            <a:ext cx="9144000" cy="5143500"/>
          </a:xfrm>
          <a:prstGeom prst="rect"/>
          <a:noFill/>
          <a:ln>
            <a:noFill/>
          </a:ln>
        </p:spPr>
      </p:pic>
      <p:sp>
        <p:nvSpPr>
          <p:cNvPr id="1048601" name="Google Shape;83;p14"/>
          <p:cNvSpPr txBox="1"/>
          <p:nvPr/>
        </p:nvSpPr>
        <p:spPr>
          <a:xfrm>
            <a:off x="2422762" y="970065"/>
            <a:ext cx="4283236" cy="598932"/>
          </a:xfrm>
          <a:prstGeom prst="rect"/>
          <a:noFill/>
          <a:ln>
            <a:noFill/>
          </a:ln>
        </p:spPr>
        <p:txBody>
          <a:bodyPr anchor="t" anchorCtr="0" bIns="0" lIns="0" rIns="0" spcFirstLastPara="1" tIns="0" wrap="square">
            <a:spAutoFit/>
          </a:bodyPr>
          <a:p>
            <a:pPr algn="ctr" indent="0" lvl="0" marL="0" marR="0" rtl="0">
              <a:lnSpc>
                <a:spcPct val="196500"/>
              </a:lnSpc>
              <a:spcBef>
                <a:spcPts val="0"/>
              </a:spcBef>
              <a:spcAft>
                <a:spcPts val="0"/>
              </a:spcAft>
              <a:buNone/>
            </a:pPr>
            <a:r>
              <a:rPr b="1" cap="none" sz="2000" i="0" lang="en-US" strike="noStrike" u="none">
                <a:solidFill>
                  <a:srgbClr val="213164"/>
                </a:solidFill>
                <a:latin typeface="Arial"/>
                <a:ea typeface="Arial"/>
                <a:cs typeface="Arial"/>
                <a:sym typeface="Arial"/>
              </a:rPr>
              <a:t>CAPSTONE PROJECT SHOWCASE</a:t>
            </a:r>
          </a:p>
        </p:txBody>
      </p:sp>
      <p:sp>
        <p:nvSpPr>
          <p:cNvPr id="1048602"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sp>
        <p:nvSpPr>
          <p:cNvPr id="1048603" name="Google Shape;85;p14"/>
          <p:cNvSpPr txBox="1"/>
          <p:nvPr/>
        </p:nvSpPr>
        <p:spPr>
          <a:xfrm>
            <a:off x="2129473" y="3183633"/>
            <a:ext cx="4881245" cy="301019"/>
          </a:xfrm>
          <a:prstGeom prst="rect"/>
          <a:noFill/>
          <a:ln>
            <a:noFill/>
          </a:ln>
        </p:spPr>
        <p:txBody>
          <a:bodyPr anchor="t" anchorCtr="0" bIns="0" lIns="0" rIns="0" spcFirstLastPara="1" tIns="0" wrap="square">
            <a:spAutoFit/>
          </a:bodyPr>
          <a:p>
            <a:pPr algn="ctr" indent="0" lvl="0" marL="0" marR="0" rtl="0">
              <a:lnSpc>
                <a:spcPct val="124749"/>
              </a:lnSpc>
              <a:spcBef>
                <a:spcPts val="0"/>
              </a:spcBef>
              <a:spcAft>
                <a:spcPts val="0"/>
              </a:spcAft>
              <a:buNone/>
            </a:pPr>
            <a:r>
              <a:rPr b="1" cap="none" sz="1600" i="0" lang="en-US" strike="noStrike" u="none">
                <a:solidFill>
                  <a:schemeClr val="dk1"/>
                </a:solidFill>
                <a:latin typeface="Arial"/>
                <a:ea typeface="Arial"/>
                <a:cs typeface="Arial"/>
                <a:sym typeface="Arial"/>
              </a:rPr>
              <a:t>Car Rentals Application with Django Framework </a:t>
            </a:r>
            <a:endParaRPr b="1" cap="none" sz="1600" i="0" strike="noStrike" u="none">
              <a:solidFill>
                <a:schemeClr val="dk1"/>
              </a:solidFill>
              <a:latin typeface="Arial"/>
              <a:ea typeface="Arial"/>
              <a:cs typeface="Arial"/>
              <a:sym typeface="Arial"/>
            </a:endParaRPr>
          </a:p>
        </p:txBody>
      </p:sp>
      <p:sp>
        <p:nvSpPr>
          <p:cNvPr id="1048604" name="Google Shape;86;p14"/>
          <p:cNvSpPr txBox="1"/>
          <p:nvPr/>
        </p:nvSpPr>
        <p:spPr>
          <a:xfrm>
            <a:off x="3872230" y="2704572"/>
            <a:ext cx="1399540" cy="301019"/>
          </a:xfrm>
          <a:prstGeom prst="rect"/>
          <a:noFill/>
          <a:ln>
            <a:noFill/>
          </a:ln>
        </p:spPr>
        <p:txBody>
          <a:bodyPr anchor="t" anchorCtr="0" bIns="0" lIns="0" rIns="0" spcFirstLastPara="1" tIns="0" wrap="square">
            <a:spAutoFit/>
          </a:bodyPr>
          <a:p>
            <a:pPr algn="ctr" indent="0" lvl="0" marL="0" marR="0" rtl="0">
              <a:lnSpc>
                <a:spcPct val="124749"/>
              </a:lnSpc>
              <a:spcBef>
                <a:spcPts val="0"/>
              </a:spcBef>
              <a:spcAft>
                <a:spcPts val="0"/>
              </a:spcAft>
              <a:buNone/>
            </a:pPr>
            <a:r>
              <a:rPr b="1" cap="none" sz="1600" i="0" lang="en-US" strike="noStrike" u="none">
                <a:solidFill>
                  <a:schemeClr val="lt1"/>
                </a:solidFill>
                <a:latin typeface="Arial"/>
                <a:ea typeface="Arial"/>
                <a:cs typeface="Arial"/>
                <a:sym typeface="Arial"/>
              </a:rPr>
              <a:t>Project Title</a:t>
            </a:r>
            <a:endParaRPr b="1" cap="none" sz="1600" i="0" strike="noStrike" u="none">
              <a:solidFill>
                <a:schemeClr val="lt1"/>
              </a:solidFill>
              <a:latin typeface="Arial"/>
              <a:ea typeface="Arial"/>
              <a:cs typeface="Arial"/>
              <a:sym typeface="Arial"/>
            </a:endParaRPr>
          </a:p>
        </p:txBody>
      </p:sp>
      <p:sp>
        <p:nvSpPr>
          <p:cNvPr id="1048605" name="Google Shape;87;p14"/>
          <p:cNvSpPr txBox="1"/>
          <p:nvPr/>
        </p:nvSpPr>
        <p:spPr>
          <a:xfrm>
            <a:off x="1276813" y="4029973"/>
            <a:ext cx="6590375" cy="602038"/>
          </a:xfrm>
          <a:prstGeom prst="rect"/>
          <a:noFill/>
          <a:ln>
            <a:noFill/>
          </a:ln>
        </p:spPr>
        <p:txBody>
          <a:bodyPr anchor="t" anchorCtr="0" bIns="0" lIns="0" rIns="0" spcFirstLastPara="1" tIns="0" wrap="square">
            <a:spAutoFit/>
          </a:bodyPr>
          <a:p>
            <a:pPr algn="ctr" indent="0" lvl="0" marL="0" marR="0" rtl="0">
              <a:lnSpc>
                <a:spcPct val="124749"/>
              </a:lnSpc>
              <a:spcBef>
                <a:spcPts val="0"/>
              </a:spcBef>
              <a:spcAft>
                <a:spcPts val="0"/>
              </a:spcAft>
              <a:buNone/>
            </a:pPr>
            <a:r>
              <a:rPr b="0" cap="none" sz="1600" i="0" lang="en-US" strike="noStrike" u="none">
                <a:solidFill>
                  <a:schemeClr val="lt1"/>
                </a:solidFill>
                <a:latin typeface="Arial"/>
                <a:ea typeface="Arial"/>
                <a:cs typeface="Arial"/>
                <a:sym typeface="Arial"/>
              </a:rPr>
              <a:t>Abstract | Problem Statement | Project Overview | Proposed Solution | Technology Used | Modelling &amp; Results | Conclusion </a:t>
            </a:r>
            <a:endParaRPr b="0" cap="none" sz="1600" i="0" strike="noStrike" u="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0" name="Shape 91"/>
        <p:cNvGrpSpPr/>
        <p:nvPr/>
      </p:nvGrpSpPr>
      <p:grpSpPr>
        <a:xfrm>
          <a:off x="0" y="0"/>
          <a:ext cx="0" cy="0"/>
          <a:chOff x="0" y="0"/>
          <a:chExt cx="0" cy="0"/>
        </a:xfrm>
      </p:grpSpPr>
      <p:sp>
        <p:nvSpPr>
          <p:cNvPr id="1048608" name="Google Shape;92;p15"/>
          <p:cNvSpPr txBox="1">
            <a:spLocks noGrp="1"/>
          </p:cNvSpPr>
          <p:nvPr>
            <p:ph type="title"/>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Clr>
                <a:srgbClr val="000000"/>
              </a:buClr>
              <a:buSzPts val="2800"/>
              <a:buFont typeface="Arial"/>
              <a:buNone/>
            </a:pPr>
            <a:r>
              <a:rPr b="1" cap="none" sz="1600" i="0" lang="en-US" strike="noStrike" u="none">
                <a:solidFill>
                  <a:srgbClr val="213163"/>
                </a:solidFill>
                <a:latin typeface="Arial"/>
                <a:ea typeface="Arial"/>
                <a:cs typeface="Arial"/>
                <a:sym typeface="Arial"/>
              </a:rPr>
              <a:t>Abstract</a:t>
            </a:r>
            <a:endParaRPr b="0" cap="none" sz="1600" i="0" strike="noStrike" u="none">
              <a:solidFill>
                <a:srgbClr val="000000"/>
              </a:solidFill>
              <a:latin typeface="Arial"/>
              <a:ea typeface="Arial"/>
              <a:cs typeface="Arial"/>
              <a:sym typeface="Arial"/>
            </a:endParaRPr>
          </a:p>
        </p:txBody>
      </p:sp>
      <p:cxnSp>
        <p:nvCxnSpPr>
          <p:cNvPr id="3145730" name="Google Shape;93;p15"/>
          <p:cNvCxnSpPr>
            <a:cxnSpLocks/>
          </p:cNvCxnSpPr>
          <p:nvPr/>
        </p:nvCxnSpPr>
        <p:spPr>
          <a:xfrm>
            <a:off x="0" y="4675910"/>
            <a:ext cx="9144000" cy="0"/>
          </a:xfrm>
          <a:prstGeom prst="straightConnector1"/>
          <a:noFill/>
          <a:ln w="9525" cap="flat" cmpd="sng">
            <a:solidFill>
              <a:srgbClr val="BFBFBF"/>
            </a:solidFill>
            <a:prstDash val="solid"/>
            <a:round/>
            <a:headEnd type="none" w="sm" len="sm"/>
            <a:tailEnd type="none" w="sm" len="sm"/>
          </a:ln>
        </p:spPr>
      </p:cxnSp>
      <p:sp>
        <p:nvSpPr>
          <p:cNvPr id="1048609" name="Google Shape;94;p15"/>
          <p:cNvSpPr txBox="1"/>
          <p:nvPr/>
        </p:nvSpPr>
        <p:spPr>
          <a:xfrm>
            <a:off x="138652" y="4713110"/>
            <a:ext cx="707168"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0" cap="none" sz="1000" i="0" lang="en-US" strike="noStrike" u="none">
                <a:solidFill>
                  <a:schemeClr val="dk1"/>
                </a:solidFill>
                <a:latin typeface="Arial"/>
                <a:ea typeface="Arial"/>
                <a:cs typeface="Arial"/>
                <a:sym typeface="Arial"/>
              </a:rPr>
              <a:t>Source :</a:t>
            </a:r>
          </a:p>
        </p:txBody>
      </p:sp>
      <p:sp>
        <p:nvSpPr>
          <p:cNvPr id="1048610" name="Google Shape;95;p15"/>
          <p:cNvSpPr txBox="1"/>
          <p:nvPr/>
        </p:nvSpPr>
        <p:spPr>
          <a:xfrm>
            <a:off x="299050" y="1186200"/>
            <a:ext cx="8243700" cy="3110100"/>
          </a:xfrm>
          <a:prstGeom prst="rect"/>
          <a:noFill/>
          <a:ln>
            <a:noFill/>
          </a:ln>
        </p:spPr>
        <p:txBody>
          <a:bodyPr anchor="t" anchorCtr="0" bIns="91425" lIns="91425" rIns="91425" spcFirstLastPara="1" tIns="91425" wrap="square">
            <a:noAutofit/>
          </a:bodyPr>
          <a:p>
            <a:pPr algn="l" indent="457200" lvl="0" marL="0" rtl="0">
              <a:lnSpc>
                <a:spcPct val="115000"/>
              </a:lnSpc>
              <a:spcBef>
                <a:spcPts val="0"/>
              </a:spcBef>
              <a:spcAft>
                <a:spcPts val="0"/>
              </a:spcAft>
              <a:buClr>
                <a:schemeClr val="dk1"/>
              </a:buClr>
              <a:buSzPts val="1100"/>
              <a:buFont typeface="Arial"/>
              <a:buNone/>
            </a:pPr>
            <a:r>
              <a:rPr dirty="0" lang="en-US">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dirty="0" sz="1600">
              <a:latin typeface="Times New Roman" panose="02020603050405020304" pitchFamily="18" charset="0"/>
              <a:cs typeface="Times New Roman" panose="02020603050405020304" pitchFamily="18" charset="0"/>
            </a:endParaRPr>
          </a:p>
          <a:p>
            <a:pPr algn="l" indent="0" lvl="0" marL="0" rtl="0">
              <a:spcBef>
                <a:spcPts val="0"/>
              </a:spcBef>
              <a:spcAft>
                <a:spcPts val="0"/>
              </a:spcAft>
              <a:buClr>
                <a:schemeClr val="dk1"/>
              </a:buClr>
              <a:buSzPts val="1100"/>
              <a:buFont typeface="Arial"/>
              <a:buNone/>
            </a:pPr>
            <a:endParaRPr dirty="0"/>
          </a:p>
          <a:p>
            <a:pPr algn="l" indent="0" lvl="0" marL="0"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3" name="Shape 99"/>
        <p:cNvGrpSpPr/>
        <p:nvPr/>
      </p:nvGrpSpPr>
      <p:grpSpPr>
        <a:xfrm>
          <a:off x="0" y="0"/>
          <a:ext cx="0" cy="0"/>
          <a:chOff x="0" y="0"/>
          <a:chExt cx="0" cy="0"/>
        </a:xfrm>
      </p:grpSpPr>
      <p:sp>
        <p:nvSpPr>
          <p:cNvPr id="1048613" name="Google Shape;100;p16"/>
          <p:cNvSpPr txBox="1">
            <a:spLocks noGrp="1"/>
          </p:cNvSpPr>
          <p:nvPr>
            <p:ph type="title"/>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Clr>
                <a:srgbClr val="000000"/>
              </a:buClr>
              <a:buSzPts val="2800"/>
              <a:buFont typeface="Arial"/>
              <a:buNone/>
            </a:pPr>
            <a:r>
              <a:rPr b="1" cap="none" sz="1600" i="0" lang="en-US" strike="noStrike" u="none">
                <a:solidFill>
                  <a:srgbClr val="213163"/>
                </a:solidFill>
                <a:latin typeface="Arial"/>
                <a:ea typeface="Arial"/>
                <a:cs typeface="Arial"/>
                <a:sym typeface="Arial"/>
              </a:rPr>
              <a:t>Problem Statement</a:t>
            </a:r>
            <a:endParaRPr b="0" cap="none" sz="1600" i="0" strike="noStrike" u="none">
              <a:solidFill>
                <a:srgbClr val="000000"/>
              </a:solidFill>
              <a:latin typeface="Arial"/>
              <a:ea typeface="Arial"/>
              <a:cs typeface="Arial"/>
              <a:sym typeface="Arial"/>
            </a:endParaRPr>
          </a:p>
        </p:txBody>
      </p:sp>
      <p:cxnSp>
        <p:nvCxnSpPr>
          <p:cNvPr id="3145731" name="Google Shape;101;p16"/>
          <p:cNvCxnSpPr>
            <a:cxnSpLocks/>
          </p:cNvCxnSpPr>
          <p:nvPr/>
        </p:nvCxnSpPr>
        <p:spPr>
          <a:xfrm>
            <a:off x="0" y="4675910"/>
            <a:ext cx="9144000" cy="0"/>
          </a:xfrm>
          <a:prstGeom prst="straightConnector1"/>
          <a:noFill/>
          <a:ln w="9525" cap="flat" cmpd="sng">
            <a:solidFill>
              <a:srgbClr val="BFBFBF"/>
            </a:solidFill>
            <a:prstDash val="solid"/>
            <a:round/>
            <a:headEnd type="none" w="sm" len="sm"/>
            <a:tailEnd type="none" w="sm" len="sm"/>
          </a:ln>
        </p:spPr>
      </p:cxnSp>
      <p:sp>
        <p:nvSpPr>
          <p:cNvPr id="1048614" name="Google Shape;102;p16"/>
          <p:cNvSpPr txBox="1"/>
          <p:nvPr/>
        </p:nvSpPr>
        <p:spPr>
          <a:xfrm>
            <a:off x="138652" y="4713110"/>
            <a:ext cx="707168"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0" cap="none" sz="1000" i="0" lang="en-US" strike="noStrike" u="none">
                <a:solidFill>
                  <a:schemeClr val="dk1"/>
                </a:solidFill>
                <a:latin typeface="Arial"/>
                <a:ea typeface="Arial"/>
                <a:cs typeface="Arial"/>
                <a:sym typeface="Arial"/>
              </a:rPr>
              <a:t>Source :</a:t>
            </a:r>
          </a:p>
        </p:txBody>
      </p:sp>
      <p:sp>
        <p:nvSpPr>
          <p:cNvPr id="1048615" name="Google Shape;103;p16"/>
          <p:cNvSpPr txBox="1"/>
          <p:nvPr/>
        </p:nvSpPr>
        <p:spPr>
          <a:xfrm>
            <a:off x="279100" y="1305800"/>
            <a:ext cx="8363100" cy="27411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dirty="0" sz="1800" lang="en-US">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dirty="0" sz="180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algn="l" indent="0" lvl="0" marL="0" rtl="0">
              <a:spcBef>
                <a:spcPts val="0"/>
              </a:spcBef>
              <a:spcAft>
                <a:spcPts val="0"/>
              </a:spcAft>
              <a:buNone/>
            </a:pPr>
            <a:r>
              <a:rPr dirty="0" sz="1800" lang="en-US">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dirty="0"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6" name="Shape 107"/>
        <p:cNvGrpSpPr/>
        <p:nvPr/>
      </p:nvGrpSpPr>
      <p:grpSpPr>
        <a:xfrm>
          <a:off x="0" y="0"/>
          <a:ext cx="0" cy="0"/>
          <a:chOff x="0" y="0"/>
          <a:chExt cx="0" cy="0"/>
        </a:xfrm>
      </p:grpSpPr>
      <p:sp>
        <p:nvSpPr>
          <p:cNvPr id="1048618" name="Google Shape;108;p17"/>
          <p:cNvSpPr txBox="1">
            <a:spLocks noGrp="1"/>
          </p:cNvSpPr>
          <p:nvPr>
            <p:ph type="title"/>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Clr>
                <a:srgbClr val="000000"/>
              </a:buClr>
              <a:buSzPts val="2800"/>
              <a:buFont typeface="Arial"/>
              <a:buNone/>
            </a:pPr>
            <a:r>
              <a:rPr b="1" cap="none" sz="1600" i="0" lang="en-US" strike="noStrike" u="none">
                <a:solidFill>
                  <a:srgbClr val="213163"/>
                </a:solidFill>
                <a:latin typeface="Arial"/>
                <a:ea typeface="Arial"/>
                <a:cs typeface="Arial"/>
                <a:sym typeface="Arial"/>
              </a:rPr>
              <a:t>Project Overview</a:t>
            </a:r>
            <a:endParaRPr b="0" cap="none" sz="1600" i="0" strike="noStrike" u="none">
              <a:solidFill>
                <a:srgbClr val="000000"/>
              </a:solidFill>
              <a:latin typeface="Arial"/>
              <a:ea typeface="Arial"/>
              <a:cs typeface="Arial"/>
              <a:sym typeface="Arial"/>
            </a:endParaRPr>
          </a:p>
        </p:txBody>
      </p:sp>
      <p:cxnSp>
        <p:nvCxnSpPr>
          <p:cNvPr id="3145732" name="Google Shape;109;p17"/>
          <p:cNvCxnSpPr>
            <a:cxnSpLocks/>
          </p:cNvCxnSpPr>
          <p:nvPr/>
        </p:nvCxnSpPr>
        <p:spPr>
          <a:xfrm>
            <a:off x="0" y="4675910"/>
            <a:ext cx="9144000" cy="0"/>
          </a:xfrm>
          <a:prstGeom prst="straightConnector1"/>
          <a:noFill/>
          <a:ln w="9525" cap="flat" cmpd="sng">
            <a:solidFill>
              <a:srgbClr val="BFBFBF"/>
            </a:solidFill>
            <a:prstDash val="solid"/>
            <a:round/>
            <a:headEnd type="none" w="sm" len="sm"/>
            <a:tailEnd type="none" w="sm" len="sm"/>
          </a:ln>
        </p:spPr>
      </p:cxnSp>
      <p:sp>
        <p:nvSpPr>
          <p:cNvPr id="1048619" name="Google Shape;110;p17"/>
          <p:cNvSpPr txBox="1"/>
          <p:nvPr/>
        </p:nvSpPr>
        <p:spPr>
          <a:xfrm>
            <a:off x="138652" y="4713110"/>
            <a:ext cx="707168"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0" cap="none" sz="1000" i="0" lang="en-US" strike="noStrike" u="none">
                <a:solidFill>
                  <a:schemeClr val="dk1"/>
                </a:solidFill>
                <a:latin typeface="Arial"/>
                <a:ea typeface="Arial"/>
                <a:cs typeface="Arial"/>
                <a:sym typeface="Arial"/>
              </a:rPr>
              <a:t>Source :</a:t>
            </a:r>
          </a:p>
        </p:txBody>
      </p:sp>
      <p:sp>
        <p:nvSpPr>
          <p:cNvPr id="1048620" name="Google Shape;111;p17"/>
          <p:cNvSpPr txBox="1"/>
          <p:nvPr/>
        </p:nvSpPr>
        <p:spPr>
          <a:xfrm>
            <a:off x="398725" y="1275900"/>
            <a:ext cx="8343300" cy="31194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dirty="0" sz="1600" lang="en-US">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dirty="0" sz="160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algn="l" indent="-304800" lvl="0" marL="457200" rtl="0">
              <a:spcBef>
                <a:spcPts val="0"/>
              </a:spcBef>
              <a:spcAft>
                <a:spcPts val="0"/>
              </a:spcAft>
              <a:buClr>
                <a:srgbClr val="0D0D0D"/>
              </a:buClr>
              <a:buSzPts val="1200"/>
              <a:buFont typeface="Roboto"/>
              <a:buChar char="●"/>
            </a:pPr>
            <a:r>
              <a:rPr dirty="0" sz="1600" lang="en-US">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dirty="0" sz="160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algn="l" indent="-304800" lvl="0" marL="457200" rtl="0">
              <a:spcBef>
                <a:spcPts val="0"/>
              </a:spcBef>
              <a:spcAft>
                <a:spcPts val="0"/>
              </a:spcAft>
              <a:buClr>
                <a:srgbClr val="0D0D0D"/>
              </a:buClr>
              <a:buSzPts val="1200"/>
              <a:buFont typeface="Roboto"/>
              <a:buChar char="●"/>
            </a:pPr>
            <a:r>
              <a:rPr dirty="0" sz="1600" lang="en-US">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dirty="0" sz="160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algn="l" indent="-304800" lvl="0" marL="457200" rtl="0">
              <a:lnSpc>
                <a:spcPct val="115000"/>
              </a:lnSpc>
              <a:spcBef>
                <a:spcPts val="0"/>
              </a:spcBef>
              <a:spcAft>
                <a:spcPts val="0"/>
              </a:spcAft>
              <a:buClr>
                <a:srgbClr val="0D0D0D"/>
              </a:buClr>
              <a:buSzPts val="1200"/>
              <a:buFont typeface="Roboto"/>
              <a:buChar char="●"/>
            </a:pPr>
            <a:r>
              <a:rPr dirty="0" sz="1600" lang="en-US">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dirty="0" sz="160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algn="l" indent="-304800" lvl="0" marL="457200" rtl="0">
              <a:lnSpc>
                <a:spcPct val="115000"/>
              </a:lnSpc>
              <a:spcBef>
                <a:spcPts val="0"/>
              </a:spcBef>
              <a:spcAft>
                <a:spcPts val="0"/>
              </a:spcAft>
              <a:buClr>
                <a:srgbClr val="0D0D0D"/>
              </a:buClr>
              <a:buSzPts val="1200"/>
              <a:buFont typeface="Roboto"/>
              <a:buChar char="●"/>
            </a:pPr>
            <a:r>
              <a:rPr dirty="0" sz="1600" lang="en-US">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dirty="0" sz="160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algn="l" indent="0" lvl="0" marL="0" rtl="0">
              <a:lnSpc>
                <a:spcPct val="115000"/>
              </a:lnSpc>
              <a:spcBef>
                <a:spcPts val="0"/>
              </a:spcBef>
              <a:spcAft>
                <a:spcPts val="0"/>
              </a:spcAft>
              <a:buNone/>
            </a:pPr>
            <a:endParaRPr dirty="0" sz="1200">
              <a:solidFill>
                <a:srgbClr val="0D0D0D"/>
              </a:solidFill>
              <a:highlight>
                <a:srgbClr val="FFFFFF"/>
              </a:highlight>
              <a:latin typeface="Roboto"/>
              <a:ea typeface="Roboto"/>
              <a:cs typeface="Roboto"/>
              <a:sym typeface="Roboto"/>
            </a:endParaRPr>
          </a:p>
          <a:p>
            <a:pPr algn="l" indent="0" lvl="0" marL="0" rtl="0">
              <a:spcBef>
                <a:spcPts val="0"/>
              </a:spcBef>
              <a:spcAft>
                <a:spcPts val="0"/>
              </a:spcAft>
              <a:buNone/>
            </a:pPr>
            <a:endParaRPr dirty="0"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9" name="Shape 115"/>
        <p:cNvGrpSpPr/>
        <p:nvPr/>
      </p:nvGrpSpPr>
      <p:grpSpPr>
        <a:xfrm>
          <a:off x="0" y="0"/>
          <a:ext cx="0" cy="0"/>
          <a:chOff x="0" y="0"/>
          <a:chExt cx="0" cy="0"/>
        </a:xfrm>
      </p:grpSpPr>
      <p:sp>
        <p:nvSpPr>
          <p:cNvPr id="1048623" name="Google Shape;116;p18"/>
          <p:cNvSpPr txBox="1">
            <a:spLocks noGrp="1"/>
          </p:cNvSpPr>
          <p:nvPr>
            <p:ph type="title"/>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Clr>
                <a:srgbClr val="000000"/>
              </a:buClr>
              <a:buSzPts val="2800"/>
              <a:buFont typeface="Arial"/>
              <a:buNone/>
            </a:pPr>
            <a:r>
              <a:rPr b="1" cap="none" sz="1600" i="0" lang="en-US" strike="noStrike" u="none">
                <a:solidFill>
                  <a:srgbClr val="213163"/>
                </a:solidFill>
                <a:latin typeface="Arial"/>
                <a:ea typeface="Arial"/>
                <a:cs typeface="Arial"/>
                <a:sym typeface="Arial"/>
              </a:rPr>
              <a:t>Proposed Solution</a:t>
            </a:r>
            <a:endParaRPr b="0" cap="none" sz="1600" i="0" strike="noStrike" u="none">
              <a:solidFill>
                <a:srgbClr val="000000"/>
              </a:solidFill>
              <a:latin typeface="Arial"/>
              <a:ea typeface="Arial"/>
              <a:cs typeface="Arial"/>
              <a:sym typeface="Arial"/>
            </a:endParaRPr>
          </a:p>
        </p:txBody>
      </p:sp>
      <p:sp>
        <p:nvSpPr>
          <p:cNvPr id="1048624" name="Google Shape;117;p18"/>
          <p:cNvSpPr txBox="1"/>
          <p:nvPr/>
        </p:nvSpPr>
        <p:spPr>
          <a:xfrm>
            <a:off x="138533" y="1102220"/>
            <a:ext cx="8866934" cy="376834"/>
          </a:xfrm>
          <a:prstGeom prst="rect"/>
          <a:noFill/>
          <a:ln>
            <a:noFill/>
          </a:ln>
        </p:spPr>
        <p:txBody>
          <a:bodyPr anchor="t" anchorCtr="0" bIns="45700" lIns="91425" rIns="91425" spcFirstLastPara="1" tIns="45700" wrap="square">
            <a:spAutoFit/>
          </a:bodyPr>
          <a:p>
            <a:pPr algn="l" indent="0" lvl="0" marL="0" marR="0" rtl="0">
              <a:lnSpc>
                <a:spcPct val="150000"/>
              </a:lnSpc>
              <a:spcBef>
                <a:spcPts val="0"/>
              </a:spcBef>
              <a:spcAft>
                <a:spcPts val="0"/>
              </a:spcAft>
              <a:buNone/>
            </a:pPr>
            <a:r>
              <a:rPr b="0" cap="none" sz="1400" i="0" lang="en-US" strike="noStrike" u="none">
                <a:solidFill>
                  <a:srgbClr val="374151"/>
                </a:solidFill>
                <a:latin typeface="Times New Roman"/>
                <a:ea typeface="Times New Roman"/>
                <a:cs typeface="Times New Roman"/>
                <a:sym typeface="Times New Roman"/>
              </a:rPr>
              <a:t>.</a:t>
            </a:r>
          </a:p>
        </p:txBody>
      </p:sp>
      <p:cxnSp>
        <p:nvCxnSpPr>
          <p:cNvPr id="3145733" name="Google Shape;118;p18"/>
          <p:cNvCxnSpPr>
            <a:cxnSpLocks/>
          </p:cNvCxnSpPr>
          <p:nvPr/>
        </p:nvCxnSpPr>
        <p:spPr>
          <a:xfrm>
            <a:off x="0" y="4675910"/>
            <a:ext cx="9144000" cy="0"/>
          </a:xfrm>
          <a:prstGeom prst="straightConnector1"/>
          <a:noFill/>
          <a:ln w="9525" cap="flat" cmpd="sng">
            <a:solidFill>
              <a:srgbClr val="BFBFBF"/>
            </a:solidFill>
            <a:prstDash val="solid"/>
            <a:round/>
            <a:headEnd type="none" w="sm" len="sm"/>
            <a:tailEnd type="none" w="sm" len="sm"/>
          </a:ln>
        </p:spPr>
      </p:cxnSp>
      <p:sp>
        <p:nvSpPr>
          <p:cNvPr id="1048625" name="Google Shape;119;p18"/>
          <p:cNvSpPr txBox="1"/>
          <p:nvPr/>
        </p:nvSpPr>
        <p:spPr>
          <a:xfrm>
            <a:off x="138652" y="4713110"/>
            <a:ext cx="707168"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p>
        </p:txBody>
      </p:sp>
      <p:sp>
        <p:nvSpPr>
          <p:cNvPr id="1048626" name="TextBox 1"/>
          <p:cNvSpPr txBox="1"/>
          <p:nvPr/>
        </p:nvSpPr>
        <p:spPr>
          <a:xfrm>
            <a:off x="245327" y="1345580"/>
            <a:ext cx="8482361" cy="2936240"/>
          </a:xfrm>
          <a:prstGeom prst="rect"/>
          <a:noFill/>
        </p:spPr>
        <p:txBody>
          <a:bodyPr rtlCol="0" wrap="square">
            <a:spAutoFit/>
          </a:bodyPr>
          <a:p>
            <a:pPr algn="l"/>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b="1" dirty="0" i="0" lang="en-US">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b="1" dirty="0" i="0" lang="en-US">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dirty="0"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2" name="Shape 123"/>
        <p:cNvGrpSpPr/>
        <p:nvPr/>
      </p:nvGrpSpPr>
      <p:grpSpPr>
        <a:xfrm>
          <a:off x="0" y="0"/>
          <a:ext cx="0" cy="0"/>
          <a:chOff x="0" y="0"/>
          <a:chExt cx="0" cy="0"/>
        </a:xfrm>
      </p:grpSpPr>
      <p:sp>
        <p:nvSpPr>
          <p:cNvPr id="1048629" name="Google Shape;124;p19"/>
          <p:cNvSpPr txBox="1"/>
          <p:nvPr/>
        </p:nvSpPr>
        <p:spPr>
          <a:xfrm>
            <a:off x="457200" y="752832"/>
            <a:ext cx="8017933" cy="700000"/>
          </a:xfrm>
          <a:prstGeom prst="rect"/>
          <a:noFill/>
          <a:ln>
            <a:noFill/>
          </a:ln>
        </p:spPr>
        <p:txBody>
          <a:bodyPr anchor="t" anchorCtr="0" bIns="45700" lIns="91425" rIns="91425" spcFirstLastPara="1" tIns="45700" wrap="square">
            <a:spAutoFit/>
          </a:bodyPr>
          <a:p>
            <a:pPr algn="l" indent="0" lvl="1" marL="457200" marR="0" rtl="0">
              <a:lnSpc>
                <a:spcPct val="150000"/>
              </a:lnSpc>
              <a:spcBef>
                <a:spcPts val="0"/>
              </a:spcBef>
              <a:spcAft>
                <a:spcPts val="0"/>
              </a:spcAft>
              <a:buNone/>
            </a:pPr>
            <a:endParaRPr b="0" cap="none" sz="1400" i="0" strike="noStrike" u="none">
              <a:solidFill>
                <a:srgbClr val="374151"/>
              </a:solidFill>
              <a:latin typeface="Times New Roman"/>
              <a:ea typeface="Times New Roman"/>
              <a:cs typeface="Times New Roman"/>
              <a:sym typeface="Times New Roman"/>
            </a:endParaRPr>
          </a:p>
          <a:p>
            <a:pPr algn="l" indent="-196850" lvl="1" marL="742950" marR="0" rtl="0">
              <a:lnSpc>
                <a:spcPct val="150000"/>
              </a:lnSpc>
              <a:spcBef>
                <a:spcPts val="0"/>
              </a:spcBef>
              <a:spcAft>
                <a:spcPts val="0"/>
              </a:spcAft>
              <a:buClr>
                <a:srgbClr val="000000"/>
              </a:buClr>
              <a:buSzPts val="1400"/>
              <a:buFont typeface="Arial"/>
              <a:buNone/>
            </a:pPr>
            <a:endParaRPr b="0" cap="none" sz="1400" i="0" strike="noStrike" u="none">
              <a:solidFill>
                <a:srgbClr val="374151"/>
              </a:solidFill>
              <a:latin typeface="Times New Roman"/>
              <a:ea typeface="Times New Roman"/>
              <a:cs typeface="Times New Roman"/>
              <a:sym typeface="Times New Roman"/>
            </a:endParaRPr>
          </a:p>
        </p:txBody>
      </p:sp>
      <p:cxnSp>
        <p:nvCxnSpPr>
          <p:cNvPr id="3145734" name="Google Shape;125;p19"/>
          <p:cNvCxnSpPr>
            <a:cxnSpLocks/>
          </p:cNvCxnSpPr>
          <p:nvPr/>
        </p:nvCxnSpPr>
        <p:spPr>
          <a:xfrm>
            <a:off x="0" y="4675910"/>
            <a:ext cx="9144000" cy="0"/>
          </a:xfrm>
          <a:prstGeom prst="straightConnector1"/>
          <a:noFill/>
          <a:ln w="9525" cap="flat" cmpd="sng">
            <a:solidFill>
              <a:srgbClr val="BFBFBF"/>
            </a:solidFill>
            <a:prstDash val="solid"/>
            <a:round/>
            <a:headEnd type="none" w="sm" len="sm"/>
            <a:tailEnd type="none" w="sm" len="sm"/>
          </a:ln>
        </p:spPr>
      </p:cxnSp>
      <p:sp>
        <p:nvSpPr>
          <p:cNvPr id="1048630" name="Google Shape;126;p19"/>
          <p:cNvSpPr txBox="1"/>
          <p:nvPr/>
        </p:nvSpPr>
        <p:spPr>
          <a:xfrm>
            <a:off x="138652" y="4713110"/>
            <a:ext cx="707168"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0" cap="none" sz="1000" i="0" lang="en-US" strike="noStrike" u="none">
                <a:solidFill>
                  <a:schemeClr val="dk1"/>
                </a:solidFill>
                <a:latin typeface="Arial"/>
                <a:ea typeface="Arial"/>
                <a:cs typeface="Arial"/>
                <a:sym typeface="Arial"/>
              </a:rPr>
              <a:t>Source :</a:t>
            </a:r>
          </a:p>
        </p:txBody>
      </p:sp>
      <p:sp>
        <p:nvSpPr>
          <p:cNvPr id="1048631" name="TextBox 1"/>
          <p:cNvSpPr txBox="1"/>
          <p:nvPr/>
        </p:nvSpPr>
        <p:spPr>
          <a:xfrm>
            <a:off x="364273" y="1018478"/>
            <a:ext cx="8400586" cy="3539430"/>
          </a:xfrm>
          <a:prstGeom prst="rect"/>
          <a:noFill/>
        </p:spPr>
        <p:txBody>
          <a:bodyPr rtlCol="0" wrap="square">
            <a:spAutoFit/>
          </a:bodyPr>
          <a:p>
            <a:pPr algn="l"/>
            <a:r>
              <a:rPr b="1" dirty="0" i="0" lang="en-US">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b="0" dirty="0" i="0" lang="en-US"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b="1" dirty="0" i="0" lang="en-US">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b="1" dirty="0" i="0" lang="en-US">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b="1" dirty="0" i="0" lang="en-US">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dirty="0"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5" name="Shape 130"/>
        <p:cNvGrpSpPr/>
        <p:nvPr/>
      </p:nvGrpSpPr>
      <p:grpSpPr>
        <a:xfrm>
          <a:off x="0" y="0"/>
          <a:ext cx="0" cy="0"/>
          <a:chOff x="0" y="0"/>
          <a:chExt cx="0" cy="0"/>
        </a:xfrm>
      </p:grpSpPr>
      <p:sp>
        <p:nvSpPr>
          <p:cNvPr id="1048634" name="Google Shape;131;p20"/>
          <p:cNvSpPr txBox="1"/>
          <p:nvPr/>
        </p:nvSpPr>
        <p:spPr>
          <a:xfrm>
            <a:off x="457200" y="752832"/>
            <a:ext cx="8017933" cy="700000"/>
          </a:xfrm>
          <a:prstGeom prst="rect"/>
          <a:noFill/>
          <a:ln>
            <a:noFill/>
          </a:ln>
        </p:spPr>
        <p:txBody>
          <a:bodyPr anchor="t" anchorCtr="0" bIns="45700" lIns="91425" rIns="91425" spcFirstLastPara="1" tIns="45700" wrap="square">
            <a:spAutoFit/>
          </a:bodyPr>
          <a:p>
            <a:pPr algn="l" indent="0" lvl="1" marL="457200" marR="0" rtl="0">
              <a:lnSpc>
                <a:spcPct val="150000"/>
              </a:lnSpc>
              <a:spcBef>
                <a:spcPts val="0"/>
              </a:spcBef>
              <a:spcAft>
                <a:spcPts val="0"/>
              </a:spcAft>
              <a:buNone/>
            </a:pPr>
            <a:endParaRPr b="0" cap="none" sz="1400" i="0" strike="noStrike" u="none">
              <a:solidFill>
                <a:srgbClr val="374151"/>
              </a:solidFill>
              <a:latin typeface="Times New Roman"/>
              <a:ea typeface="Times New Roman"/>
              <a:cs typeface="Times New Roman"/>
              <a:sym typeface="Times New Roman"/>
            </a:endParaRPr>
          </a:p>
          <a:p>
            <a:pPr algn="l" indent="-196850" lvl="1" marL="742950" marR="0" rtl="0">
              <a:lnSpc>
                <a:spcPct val="150000"/>
              </a:lnSpc>
              <a:spcBef>
                <a:spcPts val="0"/>
              </a:spcBef>
              <a:spcAft>
                <a:spcPts val="0"/>
              </a:spcAft>
              <a:buClr>
                <a:srgbClr val="000000"/>
              </a:buClr>
              <a:buSzPts val="1400"/>
              <a:buFont typeface="Arial"/>
              <a:buNone/>
            </a:pPr>
            <a:endParaRPr b="0" cap="none" sz="1400" i="0" strike="noStrike" u="none">
              <a:solidFill>
                <a:srgbClr val="374151"/>
              </a:solidFill>
              <a:latin typeface="Times New Roman"/>
              <a:ea typeface="Times New Roman"/>
              <a:cs typeface="Times New Roman"/>
              <a:sym typeface="Times New Roman"/>
            </a:endParaRPr>
          </a:p>
        </p:txBody>
      </p:sp>
      <p:cxnSp>
        <p:nvCxnSpPr>
          <p:cNvPr id="3145735" name="Google Shape;132;p20"/>
          <p:cNvCxnSpPr>
            <a:cxnSpLocks/>
          </p:cNvCxnSpPr>
          <p:nvPr/>
        </p:nvCxnSpPr>
        <p:spPr>
          <a:xfrm>
            <a:off x="0" y="4675910"/>
            <a:ext cx="9144000" cy="0"/>
          </a:xfrm>
          <a:prstGeom prst="straightConnector1"/>
          <a:noFill/>
          <a:ln w="9525" cap="flat" cmpd="sng">
            <a:solidFill>
              <a:srgbClr val="BFBFBF"/>
            </a:solidFill>
            <a:prstDash val="solid"/>
            <a:round/>
            <a:headEnd type="none" w="sm" len="sm"/>
            <a:tailEnd type="none" w="sm" len="sm"/>
          </a:ln>
        </p:spPr>
      </p:cxnSp>
      <p:sp>
        <p:nvSpPr>
          <p:cNvPr id="1048635" name="Google Shape;133;p20"/>
          <p:cNvSpPr txBox="1"/>
          <p:nvPr/>
        </p:nvSpPr>
        <p:spPr>
          <a:xfrm>
            <a:off x="138652" y="4713110"/>
            <a:ext cx="707168"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0" cap="none" sz="1000" i="0" lang="en-US" strike="noStrike" u="none">
                <a:solidFill>
                  <a:schemeClr val="dk1"/>
                </a:solidFill>
                <a:latin typeface="Arial"/>
                <a:ea typeface="Arial"/>
                <a:cs typeface="Arial"/>
                <a:sym typeface="Arial"/>
              </a:rPr>
              <a:t>Source :</a:t>
            </a:r>
          </a:p>
        </p:txBody>
      </p:sp>
      <p:sp>
        <p:nvSpPr>
          <p:cNvPr id="1048636" name="TextBox 1"/>
          <p:cNvSpPr txBox="1"/>
          <p:nvPr/>
        </p:nvSpPr>
        <p:spPr>
          <a:xfrm>
            <a:off x="579863" y="1182029"/>
            <a:ext cx="7597698" cy="2031325"/>
          </a:xfrm>
          <a:prstGeom prst="rect"/>
          <a:noFill/>
        </p:spPr>
        <p:txBody>
          <a:bodyPr rtlCol="0" wrap="square">
            <a:spAutoFit/>
          </a:bodyPr>
          <a:p>
            <a:pPr algn="l"/>
            <a:r>
              <a:rPr b="1" dirty="0" i="0" lang="en-US">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b="1" dirty="0" i="0" lang="en-US">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b="0" dirty="0" i="0" lang="en-US"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a:t>
            </a:r>
          </a:p>
          <a:p>
            <a:pPr algn="l" indent="-285750" lvl="1" marL="742950">
              <a:buFont typeface="+mj-lt"/>
              <a:buAutoNum type="arabicPeriod"/>
            </a:pPr>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b="0" dirty="0" i="0" lang="en-US">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dirty="0"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Shape 137"/>
        <p:cNvGrpSpPr/>
        <p:nvPr/>
      </p:nvGrpSpPr>
      <p:grpSpPr>
        <a:xfrm>
          <a:off x="0" y="0"/>
          <a:ext cx="0" cy="0"/>
          <a:chOff x="0" y="0"/>
          <a:chExt cx="0" cy="0"/>
        </a:xfrm>
      </p:grpSpPr>
      <p:sp>
        <p:nvSpPr>
          <p:cNvPr id="1048639" name="Google Shape;138;p21"/>
          <p:cNvSpPr txBox="1">
            <a:spLocks noGrp="1"/>
          </p:cNvSpPr>
          <p:nvPr>
            <p:ph type="title"/>
          </p:nvPr>
        </p:nvSpPr>
        <p:spPr>
          <a:xfrm>
            <a:off x="131032" y="682130"/>
            <a:ext cx="2936082"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Clr>
                <a:srgbClr val="000000"/>
              </a:buClr>
              <a:buSzPts val="2800"/>
              <a:buFont typeface="Arial"/>
              <a:buNone/>
            </a:pPr>
            <a:r>
              <a:rPr b="1" cap="none" sz="1600" i="0" lang="en-US" strike="noStrike" u="none">
                <a:solidFill>
                  <a:srgbClr val="213163"/>
                </a:solidFill>
                <a:latin typeface="Arial"/>
                <a:ea typeface="Arial"/>
                <a:cs typeface="Arial"/>
                <a:sym typeface="Arial"/>
              </a:rPr>
              <a:t>Technology Used</a:t>
            </a:r>
            <a:endParaRPr b="0" cap="none" sz="1600" i="0" strike="noStrike" u="none">
              <a:solidFill>
                <a:srgbClr val="000000"/>
              </a:solidFill>
              <a:latin typeface="Arial"/>
              <a:ea typeface="Arial"/>
              <a:cs typeface="Arial"/>
              <a:sym typeface="Arial"/>
            </a:endParaRPr>
          </a:p>
        </p:txBody>
      </p:sp>
      <p:sp>
        <p:nvSpPr>
          <p:cNvPr id="1048640" name="Google Shape;139;p21"/>
          <p:cNvSpPr txBox="1"/>
          <p:nvPr/>
        </p:nvSpPr>
        <p:spPr>
          <a:xfrm>
            <a:off x="128063" y="1059160"/>
            <a:ext cx="5314387" cy="3790000"/>
          </a:xfrm>
          <a:prstGeom prst="rect"/>
          <a:noFill/>
          <a:ln>
            <a:noFill/>
          </a:ln>
        </p:spPr>
        <p:txBody>
          <a:bodyPr anchor="t" anchorCtr="0" bIns="91425" lIns="91425" rIns="91425" spcFirstLastPara="1" tIns="91425" wrap="square">
            <a:noAutofit/>
          </a:bodyPr>
          <a:p>
            <a:pPr algn="l" indent="-84454" lvl="0" marL="173355" marR="0" rtl="0">
              <a:lnSpc>
                <a:spcPct val="100000"/>
              </a:lnSpc>
              <a:spcBef>
                <a:spcPts val="200"/>
              </a:spcBef>
              <a:spcAft>
                <a:spcPts val="0"/>
              </a:spcAft>
              <a:buClr>
                <a:srgbClr val="213163"/>
              </a:buClr>
              <a:buSzPts val="1400"/>
              <a:buFont typeface="Arial"/>
              <a:buNone/>
            </a:pPr>
            <a:endParaRPr b="0" cap="none" sz="1400" i="0" strike="noStrike" u="none">
              <a:solidFill>
                <a:srgbClr val="000000"/>
              </a:solidFill>
              <a:latin typeface="Arial"/>
              <a:ea typeface="Arial"/>
              <a:cs typeface="Arial"/>
              <a:sym typeface="Arial"/>
            </a:endParaRPr>
          </a:p>
          <a:p>
            <a:pPr algn="l" indent="-84454" lvl="0" marL="173355" marR="0" rtl="0">
              <a:lnSpc>
                <a:spcPct val="100000"/>
              </a:lnSpc>
              <a:spcBef>
                <a:spcPts val="200"/>
              </a:spcBef>
              <a:spcAft>
                <a:spcPts val="0"/>
              </a:spcAft>
              <a:buClr>
                <a:srgbClr val="213163"/>
              </a:buClr>
              <a:buSzPts val="1400"/>
              <a:buFont typeface="Arial"/>
              <a:buNone/>
            </a:pPr>
            <a:endParaRPr b="0" cap="none" sz="1400" i="0" strike="noStrike" u="none">
              <a:solidFill>
                <a:srgbClr val="000000"/>
              </a:solidFill>
              <a:latin typeface="Arial"/>
              <a:ea typeface="Arial"/>
              <a:cs typeface="Arial"/>
              <a:sym typeface="Arial"/>
            </a:endParaRPr>
          </a:p>
          <a:p>
            <a:pPr algn="l" indent="-84454" lvl="0" marL="173355" marR="0" rtl="0">
              <a:lnSpc>
                <a:spcPct val="100000"/>
              </a:lnSpc>
              <a:spcBef>
                <a:spcPts val="200"/>
              </a:spcBef>
              <a:spcAft>
                <a:spcPts val="0"/>
              </a:spcAft>
              <a:buClr>
                <a:srgbClr val="213163"/>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41" name="Google Shape;140;p21"/>
          <p:cNvSpPr/>
          <p:nvPr/>
        </p:nvSpPr>
        <p:spPr>
          <a:xfrm>
            <a:off x="-84668" y="615950"/>
            <a:ext cx="8951601" cy="4064000"/>
          </a:xfrm>
          <a:custGeom>
            <a:avLst/>
            <a:ah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anchor="ctr" anchorCtr="1" bIns="45700" lIns="91425" rIns="91425" spcFirstLastPara="1" tIns="45700" wrap="square">
            <a:noAutofit/>
          </a:bodyPr>
          <a:p>
            <a:pPr algn="l" indent="0" lvl="0" marL="0" rtl="0">
              <a:spcBef>
                <a:spcPts val="0"/>
              </a:spcBef>
              <a:spcAft>
                <a:spcPts val="0"/>
              </a:spcAft>
              <a:buNone/>
            </a:pPr>
          </a:p>
        </p:txBody>
      </p:sp>
      <p:pic>
        <p:nvPicPr>
          <p:cNvPr id="2097158" name="Google Shape;141;p21"/>
          <p:cNvPicPr preferRelativeResize="0">
            <a:picLocks/>
          </p:cNvPicPr>
          <p:nvPr/>
        </p:nvPicPr>
        <p:blipFill rotWithShape="1">
          <a:blip xmlns:r="http://schemas.openxmlformats.org/officeDocument/2006/relationships" r:embed="rId1">
            <a:alphaModFix/>
          </a:blip>
          <a:srcRect/>
          <a:stretch>
            <a:fillRect/>
          </a:stretch>
        </p:blipFill>
        <p:spPr>
          <a:xfrm>
            <a:off x="1021171" y="1723257"/>
            <a:ext cx="2956469" cy="2573047"/>
          </a:xfrm>
          <a:prstGeom prst="rect"/>
          <a:noFill/>
          <a:ln>
            <a:noFill/>
          </a:ln>
        </p:spPr>
      </p:pic>
      <p:pic>
        <p:nvPicPr>
          <p:cNvPr id="2097159" name="Google Shape;142;p21"/>
          <p:cNvPicPr preferRelativeResize="0">
            <a:picLocks/>
          </p:cNvPicPr>
          <p:nvPr/>
        </p:nvPicPr>
        <p:blipFill rotWithShape="1">
          <a:blip xmlns:r="http://schemas.openxmlformats.org/officeDocument/2006/relationships" r:embed="rId2">
            <a:alphaModFix/>
          </a:blip>
          <a:srcRect/>
          <a:stretch>
            <a:fillRect/>
          </a:stretch>
        </p:blipFill>
        <p:spPr>
          <a:xfrm>
            <a:off x="4564380" y="1712692"/>
            <a:ext cx="4165599" cy="2090952"/>
          </a:xfrm>
          <a:prstGeom prst="rect"/>
          <a:noFill/>
          <a:ln>
            <a:noFill/>
          </a:ln>
        </p:spPr>
      </p:pic>
      <p:sp>
        <p:nvSpPr>
          <p:cNvPr id="1048642" name="Google Shape;143;p21"/>
          <p:cNvSpPr txBox="1"/>
          <p:nvPr/>
        </p:nvSpPr>
        <p:spPr>
          <a:xfrm>
            <a:off x="1000361" y="1361511"/>
            <a:ext cx="3318484"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0" cap="none" sz="1400" i="0" lang="en-US" strike="noStrike" u="none">
                <a:solidFill>
                  <a:srgbClr val="000000"/>
                </a:solidFill>
                <a:latin typeface="Arial"/>
                <a:ea typeface="Arial"/>
                <a:cs typeface="Arial"/>
                <a:sym typeface="Arial"/>
              </a:rPr>
              <a:t>Front-end</a:t>
            </a:r>
          </a:p>
        </p:txBody>
      </p:sp>
      <p:sp>
        <p:nvSpPr>
          <p:cNvPr id="1048643" name="Google Shape;144;p21"/>
          <p:cNvSpPr txBox="1"/>
          <p:nvPr/>
        </p:nvSpPr>
        <p:spPr>
          <a:xfrm>
            <a:off x="4865736" y="1287522"/>
            <a:ext cx="3580969" cy="307777"/>
          </a:xfrm>
          <a:prstGeom prst="rect"/>
          <a:noFill/>
          <a:ln>
            <a:noFill/>
          </a:ln>
        </p:spPr>
        <p:txBody>
          <a:bodyPr anchor="t" anchorCtr="0" bIns="45700" lIns="91425" rIns="91425" spcFirstLastPara="1" tIns="45700" wrap="square">
            <a:spAutoFit/>
          </a:bodyPr>
          <a:p>
            <a:pPr algn="ctr" indent="0" lvl="0" marL="0" marR="0" rtl="0">
              <a:lnSpc>
                <a:spcPct val="100000"/>
              </a:lnSpc>
              <a:spcBef>
                <a:spcPts val="0"/>
              </a:spcBef>
              <a:spcAft>
                <a:spcPts val="0"/>
              </a:spcAft>
              <a:buNone/>
            </a:pPr>
            <a:r>
              <a:rPr b="0" cap="none" sz="1400" i="0" lang="en-US" strike="noStrike" u="none">
                <a:solidFill>
                  <a:srgbClr val="000000"/>
                </a:solidFill>
                <a:latin typeface="Arial"/>
                <a:ea typeface="Arial"/>
                <a:cs typeface="Arial"/>
                <a:sym typeface="Arial"/>
              </a:rPr>
              <a:t>Back-end</a:t>
            </a:r>
          </a:p>
        </p:txBody>
      </p:sp>
      <p:cxnSp>
        <p:nvCxnSpPr>
          <p:cNvPr id="3145736" name="Google Shape;145;p21"/>
          <p:cNvCxnSpPr>
            <a:cxnSpLocks/>
          </p:cNvCxnSpPr>
          <p:nvPr/>
        </p:nvCxnSpPr>
        <p:spPr>
          <a:xfrm>
            <a:off x="0" y="4675910"/>
            <a:ext cx="9144000" cy="0"/>
          </a:xfrm>
          <a:prstGeom prst="straightConnector1"/>
          <a:noFill/>
          <a:ln w="9525" cap="flat" cmpd="sng">
            <a:solidFill>
              <a:srgbClr val="BFBFBF"/>
            </a:solidFill>
            <a:prstDash val="solid"/>
            <a:round/>
            <a:headEnd type="none" w="sm" len="sm"/>
            <a:tailEnd type="none" w="sm" len="sm"/>
          </a:ln>
        </p:spPr>
      </p:cxnSp>
      <p:sp>
        <p:nvSpPr>
          <p:cNvPr id="1048644" name="Google Shape;146;p21"/>
          <p:cNvSpPr txBox="1"/>
          <p:nvPr/>
        </p:nvSpPr>
        <p:spPr>
          <a:xfrm>
            <a:off x="138652" y="4713110"/>
            <a:ext cx="707168" cy="322263"/>
          </a:xfrm>
          <a:prstGeom prst="rect"/>
          <a:noFill/>
          <a:ln>
            <a:noFill/>
          </a:ln>
        </p:spPr>
        <p:txBody>
          <a:bodyPr anchor="t" anchorCtr="0" bIns="91425" lIns="91425" rIns="91425" spcFirstLastPara="1" tIns="91425" wrap="square">
            <a:noAutofit/>
          </a:bodyPr>
          <a:p>
            <a:pPr algn="l" indent="0" lvl="0" marL="0" marR="0" rtl="0">
              <a:lnSpc>
                <a:spcPct val="100000"/>
              </a:lnSpc>
              <a:spcBef>
                <a:spcPts val="0"/>
              </a:spcBef>
              <a:spcAft>
                <a:spcPts val="0"/>
              </a:spcAft>
              <a:buNone/>
            </a:pPr>
            <a:r>
              <a:rPr b="0" cap="none" sz="1000" i="0" lang="en-US" strike="noStrike" u="none">
                <a:solidFill>
                  <a:schemeClr val="dk1"/>
                </a:solidFill>
                <a:latin typeface="Arial"/>
                <a:ea typeface="Arial"/>
                <a:cs typeface="Arial"/>
                <a:sym typeface="Aria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CPH2333</dc:creator>
  <cp:lastModifiedBy>Jacksy Prathicksha</cp:lastModifiedBy>
  <dcterms:created xsi:type="dcterms:W3CDTF">2024-04-11T07:39:31Z</dcterms:created>
  <dcterms:modified xsi:type="dcterms:W3CDTF">2024-04-11T07:39:31Z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f14db68842554359a860434643b35e36</vt:lpwstr>
  </property>
</Properties>
</file>